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1315212"/>
            <a:ext cx="9144000" cy="2571115"/>
          </a:xfrm>
          <a:custGeom>
            <a:avLst/>
            <a:gdLst/>
            <a:ahLst/>
            <a:cxnLst/>
            <a:rect l="l" t="t" r="r" b="b"/>
            <a:pathLst>
              <a:path w="9144000" h="2571115">
                <a:moveTo>
                  <a:pt x="9144000" y="2570987"/>
                </a:moveTo>
                <a:lnTo>
                  <a:pt x="0" y="2570987"/>
                </a:lnTo>
                <a:lnTo>
                  <a:pt x="0" y="0"/>
                </a:lnTo>
                <a:lnTo>
                  <a:pt x="9144000" y="0"/>
                </a:lnTo>
                <a:lnTo>
                  <a:pt x="9144000" y="2570987"/>
                </a:lnTo>
                <a:close/>
              </a:path>
            </a:pathLst>
          </a:custGeom>
          <a:solidFill>
            <a:srgbClr val="E8F6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57200" y="1577352"/>
            <a:ext cx="9144000" cy="2156460"/>
          </a:xfrm>
          <a:custGeom>
            <a:avLst/>
            <a:gdLst/>
            <a:ahLst/>
            <a:cxnLst/>
            <a:rect l="l" t="t" r="r" b="b"/>
            <a:pathLst>
              <a:path w="9144000" h="2156460">
                <a:moveTo>
                  <a:pt x="9144000" y="934212"/>
                </a:moveTo>
                <a:lnTo>
                  <a:pt x="0" y="917448"/>
                </a:lnTo>
                <a:lnTo>
                  <a:pt x="0" y="1368552"/>
                </a:lnTo>
                <a:lnTo>
                  <a:pt x="4165079" y="1481328"/>
                </a:lnTo>
                <a:lnTo>
                  <a:pt x="0" y="1501140"/>
                </a:lnTo>
                <a:lnTo>
                  <a:pt x="0" y="2156460"/>
                </a:lnTo>
                <a:lnTo>
                  <a:pt x="9144000" y="1882140"/>
                </a:lnTo>
                <a:lnTo>
                  <a:pt x="9144000" y="934212"/>
                </a:lnTo>
                <a:close/>
              </a:path>
              <a:path w="9144000" h="2156460">
                <a:moveTo>
                  <a:pt x="9144000" y="45707"/>
                </a:moveTo>
                <a:lnTo>
                  <a:pt x="0" y="0"/>
                </a:lnTo>
                <a:lnTo>
                  <a:pt x="0" y="670547"/>
                </a:lnTo>
                <a:lnTo>
                  <a:pt x="9144000" y="670547"/>
                </a:lnTo>
                <a:lnTo>
                  <a:pt x="9144000" y="45707"/>
                </a:lnTo>
                <a:close/>
              </a:path>
            </a:pathLst>
          </a:custGeom>
          <a:solidFill>
            <a:srgbClr val="B5D6E2">
              <a:alpha val="1718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079735" y="2208275"/>
            <a:ext cx="4140835" cy="1050290"/>
          </a:xfrm>
          <a:custGeom>
            <a:avLst/>
            <a:gdLst/>
            <a:ahLst/>
            <a:cxnLst/>
            <a:rect l="l" t="t" r="r" b="b"/>
            <a:pathLst>
              <a:path w="4140834" h="1050289">
                <a:moveTo>
                  <a:pt x="745236" y="1050048"/>
                </a:moveTo>
                <a:lnTo>
                  <a:pt x="743381" y="1032421"/>
                </a:lnTo>
                <a:lnTo>
                  <a:pt x="732663" y="993660"/>
                </a:lnTo>
                <a:lnTo>
                  <a:pt x="705383" y="954887"/>
                </a:lnTo>
                <a:lnTo>
                  <a:pt x="653796" y="937272"/>
                </a:lnTo>
                <a:lnTo>
                  <a:pt x="602297" y="950607"/>
                </a:lnTo>
                <a:lnTo>
                  <a:pt x="576643" y="979944"/>
                </a:lnTo>
                <a:lnTo>
                  <a:pt x="567867" y="1009281"/>
                </a:lnTo>
                <a:lnTo>
                  <a:pt x="566928" y="1022616"/>
                </a:lnTo>
                <a:lnTo>
                  <a:pt x="565264" y="1014996"/>
                </a:lnTo>
                <a:lnTo>
                  <a:pt x="559308" y="998232"/>
                </a:lnTo>
                <a:lnTo>
                  <a:pt x="547649" y="981468"/>
                </a:lnTo>
                <a:lnTo>
                  <a:pt x="528828" y="973848"/>
                </a:lnTo>
                <a:lnTo>
                  <a:pt x="507568" y="980744"/>
                </a:lnTo>
                <a:lnTo>
                  <a:pt x="489013" y="995946"/>
                </a:lnTo>
                <a:lnTo>
                  <a:pt x="475894" y="1011135"/>
                </a:lnTo>
                <a:lnTo>
                  <a:pt x="470916" y="1018044"/>
                </a:lnTo>
                <a:lnTo>
                  <a:pt x="464058" y="996848"/>
                </a:lnTo>
                <a:lnTo>
                  <a:pt x="442341" y="950226"/>
                </a:lnTo>
                <a:lnTo>
                  <a:pt x="404050" y="903592"/>
                </a:lnTo>
                <a:lnTo>
                  <a:pt x="347472" y="882408"/>
                </a:lnTo>
                <a:lnTo>
                  <a:pt x="289877" y="897648"/>
                </a:lnTo>
                <a:lnTo>
                  <a:pt x="247840" y="931176"/>
                </a:lnTo>
                <a:lnTo>
                  <a:pt x="222110" y="964704"/>
                </a:lnTo>
                <a:lnTo>
                  <a:pt x="213360" y="979944"/>
                </a:lnTo>
                <a:lnTo>
                  <a:pt x="210299" y="975410"/>
                </a:lnTo>
                <a:lnTo>
                  <a:pt x="201358" y="965466"/>
                </a:lnTo>
                <a:lnTo>
                  <a:pt x="187007" y="955509"/>
                </a:lnTo>
                <a:lnTo>
                  <a:pt x="167640" y="950988"/>
                </a:lnTo>
                <a:lnTo>
                  <a:pt x="146456" y="963371"/>
                </a:lnTo>
                <a:lnTo>
                  <a:pt x="129540" y="990612"/>
                </a:lnTo>
                <a:lnTo>
                  <a:pt x="118351" y="1017854"/>
                </a:lnTo>
                <a:lnTo>
                  <a:pt x="114300" y="1030236"/>
                </a:lnTo>
                <a:lnTo>
                  <a:pt x="112280" y="1023797"/>
                </a:lnTo>
                <a:lnTo>
                  <a:pt x="104965" y="1009662"/>
                </a:lnTo>
                <a:lnTo>
                  <a:pt x="90512" y="995514"/>
                </a:lnTo>
                <a:lnTo>
                  <a:pt x="67056" y="989088"/>
                </a:lnTo>
                <a:lnTo>
                  <a:pt x="40513" y="997661"/>
                </a:lnTo>
                <a:lnTo>
                  <a:pt x="19240" y="1016520"/>
                </a:lnTo>
                <a:lnTo>
                  <a:pt x="5130" y="1035380"/>
                </a:lnTo>
                <a:lnTo>
                  <a:pt x="0" y="1043952"/>
                </a:lnTo>
                <a:lnTo>
                  <a:pt x="745236" y="1050048"/>
                </a:lnTo>
                <a:close/>
              </a:path>
              <a:path w="4140834" h="1050289">
                <a:moveTo>
                  <a:pt x="4140708" y="222504"/>
                </a:moveTo>
                <a:lnTo>
                  <a:pt x="4139336" y="199885"/>
                </a:lnTo>
                <a:lnTo>
                  <a:pt x="4129659" y="150114"/>
                </a:lnTo>
                <a:lnTo>
                  <a:pt x="4103420" y="100355"/>
                </a:lnTo>
                <a:lnTo>
                  <a:pt x="4052316" y="77724"/>
                </a:lnTo>
                <a:lnTo>
                  <a:pt x="3993832" y="91300"/>
                </a:lnTo>
                <a:lnTo>
                  <a:pt x="3951351" y="121158"/>
                </a:lnTo>
                <a:lnTo>
                  <a:pt x="3925443" y="151028"/>
                </a:lnTo>
                <a:lnTo>
                  <a:pt x="3916680" y="164592"/>
                </a:lnTo>
                <a:lnTo>
                  <a:pt x="3911333" y="138874"/>
                </a:lnTo>
                <a:lnTo>
                  <a:pt x="3888676" y="82296"/>
                </a:lnTo>
                <a:lnTo>
                  <a:pt x="3838892" y="25717"/>
                </a:lnTo>
                <a:lnTo>
                  <a:pt x="3752088" y="0"/>
                </a:lnTo>
                <a:lnTo>
                  <a:pt x="3666731" y="28105"/>
                </a:lnTo>
                <a:lnTo>
                  <a:pt x="3620071" y="89916"/>
                </a:lnTo>
                <a:lnTo>
                  <a:pt x="3600577" y="151739"/>
                </a:lnTo>
                <a:lnTo>
                  <a:pt x="3596640" y="179832"/>
                </a:lnTo>
                <a:lnTo>
                  <a:pt x="3589451" y="169125"/>
                </a:lnTo>
                <a:lnTo>
                  <a:pt x="3566541" y="145542"/>
                </a:lnTo>
                <a:lnTo>
                  <a:pt x="3525926" y="121970"/>
                </a:lnTo>
                <a:lnTo>
                  <a:pt x="3465576" y="111252"/>
                </a:lnTo>
                <a:lnTo>
                  <a:pt x="3406102" y="129349"/>
                </a:lnTo>
                <a:lnTo>
                  <a:pt x="3370326" y="169164"/>
                </a:lnTo>
                <a:lnTo>
                  <a:pt x="3352850" y="208978"/>
                </a:lnTo>
                <a:lnTo>
                  <a:pt x="3348228" y="227076"/>
                </a:lnTo>
                <a:lnTo>
                  <a:pt x="4140708" y="2225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08207" y="1864816"/>
            <a:ext cx="4441984" cy="1809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1315212"/>
            <a:ext cx="9144000" cy="2571115"/>
          </a:xfrm>
          <a:custGeom>
            <a:avLst/>
            <a:gdLst/>
            <a:ahLst/>
            <a:cxnLst/>
            <a:rect l="l" t="t" r="r" b="b"/>
            <a:pathLst>
              <a:path w="9144000" h="2571115">
                <a:moveTo>
                  <a:pt x="9144000" y="2570987"/>
                </a:moveTo>
                <a:lnTo>
                  <a:pt x="0" y="2570987"/>
                </a:lnTo>
                <a:lnTo>
                  <a:pt x="0" y="0"/>
                </a:lnTo>
                <a:lnTo>
                  <a:pt x="9144000" y="0"/>
                </a:lnTo>
                <a:lnTo>
                  <a:pt x="9144000" y="2570987"/>
                </a:lnTo>
                <a:close/>
              </a:path>
            </a:pathLst>
          </a:custGeom>
          <a:solidFill>
            <a:srgbClr val="E8F6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897C5D"/>
                </a:solidFill>
                <a:latin typeface="Corbel"/>
                <a:cs typeface="Corbe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4F4654"/>
                </a:solidFill>
                <a:latin typeface="Roboto Bk"/>
                <a:cs typeface="Roboto B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897C5D"/>
                </a:solidFill>
                <a:latin typeface="Corbel"/>
                <a:cs typeface="Corbe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84020"/>
            <a:ext cx="2842260" cy="2202180"/>
          </a:xfrm>
          <a:custGeom>
            <a:avLst/>
            <a:gdLst/>
            <a:ahLst/>
            <a:cxnLst/>
            <a:rect l="l" t="t" r="r" b="b"/>
            <a:pathLst>
              <a:path w="2842260" h="2202179">
                <a:moveTo>
                  <a:pt x="2842259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2842259" y="0"/>
                </a:lnTo>
                <a:lnTo>
                  <a:pt x="2842259" y="2202179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749028" y="1684032"/>
            <a:ext cx="309880" cy="4398645"/>
          </a:xfrm>
          <a:custGeom>
            <a:avLst/>
            <a:gdLst/>
            <a:ahLst/>
            <a:cxnLst/>
            <a:rect l="l" t="t" r="r" b="b"/>
            <a:pathLst>
              <a:path w="309879" h="4398645">
                <a:moveTo>
                  <a:pt x="309372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09372" y="4398251"/>
                </a:lnTo>
                <a:lnTo>
                  <a:pt x="309372" y="2202167"/>
                </a:lnTo>
                <a:lnTo>
                  <a:pt x="309372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897C5D"/>
                </a:solidFill>
                <a:latin typeface="Corbel"/>
                <a:cs typeface="Corbe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53189" y="2146750"/>
            <a:ext cx="1541779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rgbClr val="897C5D"/>
                </a:solidFill>
                <a:latin typeface="Corbel"/>
                <a:cs typeface="Corbe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6155" y="1747483"/>
            <a:ext cx="4326255" cy="459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4F4654"/>
                </a:solidFill>
                <a:latin typeface="Roboto Bk"/>
                <a:cs typeface="Roboto B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Relationship Id="rId3" Type="http://schemas.openxmlformats.org/officeDocument/2006/relationships/image" Target="../media/image70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3.jpg"/><Relationship Id="rId5" Type="http://schemas.openxmlformats.org/officeDocument/2006/relationships/image" Target="../media/image84.png"/><Relationship Id="rId6" Type="http://schemas.openxmlformats.org/officeDocument/2006/relationships/image" Target="../media/image85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6875" cy="28285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87067"/>
              <a:ext cx="3830320" cy="2199640"/>
            </a:xfrm>
            <a:custGeom>
              <a:avLst/>
              <a:gdLst/>
              <a:ahLst/>
              <a:cxnLst/>
              <a:rect l="l" t="t" r="r" b="b"/>
              <a:pathLst>
                <a:path w="3830320" h="2199640">
                  <a:moveTo>
                    <a:pt x="3829811" y="2199132"/>
                  </a:moveTo>
                  <a:lnTo>
                    <a:pt x="0" y="2199132"/>
                  </a:lnTo>
                  <a:lnTo>
                    <a:pt x="0" y="0"/>
                  </a:lnTo>
                  <a:lnTo>
                    <a:pt x="3829811" y="0"/>
                  </a:lnTo>
                  <a:lnTo>
                    <a:pt x="3829811" y="2199132"/>
                  </a:lnTo>
                  <a:close/>
                </a:path>
              </a:pathLst>
            </a:custGeom>
            <a:solidFill>
              <a:srgbClr val="A8A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749028" y="1684020"/>
              <a:ext cx="309880" cy="2202180"/>
            </a:xfrm>
            <a:custGeom>
              <a:avLst/>
              <a:gdLst/>
              <a:ahLst/>
              <a:cxnLst/>
              <a:rect l="l" t="t" r="r" b="b"/>
              <a:pathLst>
                <a:path w="309879" h="2202179">
                  <a:moveTo>
                    <a:pt x="309371" y="2202179"/>
                  </a:moveTo>
                  <a:lnTo>
                    <a:pt x="0" y="2202179"/>
                  </a:lnTo>
                  <a:lnTo>
                    <a:pt x="0" y="0"/>
                  </a:lnTo>
                  <a:lnTo>
                    <a:pt x="309371" y="0"/>
                  </a:lnTo>
                  <a:lnTo>
                    <a:pt x="309371" y="2202179"/>
                  </a:lnTo>
                  <a:close/>
                </a:path>
              </a:pathLst>
            </a:custGeom>
            <a:solidFill>
              <a:srgbClr val="C8C8C8">
                <a:alpha val="8984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86199"/>
              <a:ext cx="10056875" cy="28300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3886199"/>
              <a:ext cx="3830320" cy="2200910"/>
            </a:xfrm>
            <a:custGeom>
              <a:avLst/>
              <a:gdLst/>
              <a:ahLst/>
              <a:cxnLst/>
              <a:rect l="l" t="t" r="r" b="b"/>
              <a:pathLst>
                <a:path w="3830320" h="2200910">
                  <a:moveTo>
                    <a:pt x="3829811" y="2200655"/>
                  </a:moveTo>
                  <a:lnTo>
                    <a:pt x="0" y="2200655"/>
                  </a:lnTo>
                  <a:lnTo>
                    <a:pt x="0" y="0"/>
                  </a:lnTo>
                  <a:lnTo>
                    <a:pt x="3829811" y="0"/>
                  </a:lnTo>
                  <a:lnTo>
                    <a:pt x="3829811" y="2200655"/>
                  </a:lnTo>
                  <a:close/>
                </a:path>
              </a:pathLst>
            </a:custGeom>
            <a:solidFill>
              <a:srgbClr val="A8A5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93843" y="2498956"/>
            <a:ext cx="2820670" cy="307086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575"/>
              </a:spcBef>
            </a:pPr>
            <a:r>
              <a:rPr dirty="0" sz="3950" spc="-75">
                <a:solidFill>
                  <a:srgbClr val="FFFFFF"/>
                </a:solidFill>
                <a:latin typeface="Corbel"/>
                <a:cs typeface="Corbel"/>
              </a:rPr>
              <a:t>CENTERING, </a:t>
            </a:r>
            <a:r>
              <a:rPr dirty="0" sz="3950" spc="-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950" spc="-85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3950" spc="-65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3950" spc="-12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3950" spc="-6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3950" spc="-9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3950" spc="-8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3950" spc="-85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3950" spc="-65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3950" spc="-10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3950">
                <a:solidFill>
                  <a:srgbClr val="FFFFFF"/>
                </a:solidFill>
                <a:latin typeface="Corbel"/>
                <a:cs typeface="Corbel"/>
              </a:rPr>
              <a:t>G  </a:t>
            </a:r>
            <a:r>
              <a:rPr dirty="0" sz="3950" spc="-6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3950" spc="-10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3950" spc="5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dirty="0" sz="3950" spc="-1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3950" spc="-80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dirty="0" sz="3950" spc="-9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3950">
                <a:solidFill>
                  <a:srgbClr val="FFFFFF"/>
                </a:solidFill>
                <a:latin typeface="Corbel"/>
                <a:cs typeface="Corbel"/>
              </a:rPr>
              <a:t>-  </a:t>
            </a:r>
            <a:r>
              <a:rPr dirty="0" sz="3950" spc="-85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3950" spc="-65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3950" spc="-12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3950" spc="-6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3950" spc="-9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3950" spc="-8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3950" spc="-85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3950" spc="-65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3950" spc="-10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3950" spc="5">
                <a:solidFill>
                  <a:srgbClr val="FFFFFF"/>
                </a:solidFill>
                <a:latin typeface="Corbel"/>
                <a:cs typeface="Corbel"/>
              </a:rPr>
              <a:t>G</a:t>
            </a:r>
            <a:endParaRPr sz="3950">
              <a:latin typeface="Corbel"/>
              <a:cs typeface="Corbel"/>
            </a:endParaRPr>
          </a:p>
          <a:p>
            <a:pPr marL="12700" marR="1173480">
              <a:lnSpc>
                <a:spcPct val="136600"/>
              </a:lnSpc>
              <a:spcBef>
                <a:spcPts val="495"/>
              </a:spcBef>
            </a:pPr>
            <a:r>
              <a:rPr dirty="0" sz="1800">
                <a:solidFill>
                  <a:srgbClr val="EDEDE4"/>
                </a:solidFill>
                <a:latin typeface="Corbel"/>
                <a:cs typeface="Corbel"/>
              </a:rPr>
              <a:t>JITENDRA SHAH </a:t>
            </a:r>
            <a:r>
              <a:rPr dirty="0" sz="1800" spc="-350">
                <a:solidFill>
                  <a:srgbClr val="EDEDE4"/>
                </a:solidFill>
                <a:latin typeface="Corbel"/>
                <a:cs typeface="Corbel"/>
              </a:rPr>
              <a:t> </a:t>
            </a:r>
            <a:r>
              <a:rPr dirty="0" sz="1800" spc="-35">
                <a:solidFill>
                  <a:srgbClr val="EDEDE4"/>
                </a:solidFill>
                <a:latin typeface="Corbel"/>
                <a:cs typeface="Corbel"/>
              </a:rPr>
              <a:t>2</a:t>
            </a:r>
            <a:r>
              <a:rPr dirty="0" sz="1800" spc="15">
                <a:solidFill>
                  <a:srgbClr val="EDEDE4"/>
                </a:solidFill>
                <a:latin typeface="Corbel"/>
                <a:cs typeface="Corbel"/>
              </a:rPr>
              <a:t>0</a:t>
            </a:r>
            <a:r>
              <a:rPr dirty="0" sz="1800" spc="5">
                <a:solidFill>
                  <a:srgbClr val="EDEDE4"/>
                </a:solidFill>
                <a:latin typeface="Corbel"/>
                <a:cs typeface="Corbel"/>
              </a:rPr>
              <a:t>1</a:t>
            </a:r>
            <a:r>
              <a:rPr dirty="0" sz="1800" spc="-10">
                <a:solidFill>
                  <a:srgbClr val="EDEDE4"/>
                </a:solidFill>
                <a:latin typeface="Corbel"/>
                <a:cs typeface="Corbel"/>
              </a:rPr>
              <a:t>4</a:t>
            </a:r>
            <a:r>
              <a:rPr dirty="0" sz="1800" spc="-20">
                <a:solidFill>
                  <a:srgbClr val="EDEDE4"/>
                </a:solidFill>
                <a:latin typeface="Corbel"/>
                <a:cs typeface="Corbel"/>
              </a:rPr>
              <a:t>0</a:t>
            </a:r>
            <a:r>
              <a:rPr dirty="0" sz="1800" spc="-5">
                <a:solidFill>
                  <a:srgbClr val="EDEDE4"/>
                </a:solidFill>
                <a:latin typeface="Corbel"/>
                <a:cs typeface="Corbel"/>
              </a:rPr>
              <a:t>3</a:t>
            </a:r>
            <a:r>
              <a:rPr dirty="0" sz="1800" spc="5">
                <a:solidFill>
                  <a:srgbClr val="EDEDE4"/>
                </a:solidFill>
                <a:latin typeface="Corbel"/>
                <a:cs typeface="Corbel"/>
              </a:rPr>
              <a:t>7</a:t>
            </a:r>
            <a:r>
              <a:rPr dirty="0" sz="1800" spc="5">
                <a:solidFill>
                  <a:srgbClr val="EDEDE4"/>
                </a:solidFill>
                <a:latin typeface="Corbel"/>
                <a:cs typeface="Corbel"/>
              </a:rPr>
              <a:t>/</a:t>
            </a:r>
            <a:r>
              <a:rPr dirty="0" sz="1800" spc="-35">
                <a:solidFill>
                  <a:srgbClr val="EDEDE4"/>
                </a:solidFill>
                <a:latin typeface="Corbel"/>
                <a:cs typeface="Corbel"/>
              </a:rPr>
              <a:t>2</a:t>
            </a:r>
            <a:r>
              <a:rPr dirty="0" sz="1800" spc="15">
                <a:solidFill>
                  <a:srgbClr val="EDEDE4"/>
                </a:solidFill>
                <a:latin typeface="Corbel"/>
                <a:cs typeface="Corbel"/>
              </a:rPr>
              <a:t>0</a:t>
            </a:r>
            <a:r>
              <a:rPr dirty="0" sz="1800" spc="-5">
                <a:solidFill>
                  <a:srgbClr val="EDEDE4"/>
                </a:solidFill>
                <a:latin typeface="Corbel"/>
                <a:cs typeface="Corbel"/>
              </a:rPr>
              <a:t>0</a:t>
            </a:r>
            <a:r>
              <a:rPr dirty="0" sz="1800" spc="10">
                <a:solidFill>
                  <a:srgbClr val="EDEDE4"/>
                </a:solidFill>
                <a:latin typeface="Corbel"/>
                <a:cs typeface="Corbel"/>
              </a:rPr>
              <a:t>44</a:t>
            </a:r>
            <a:r>
              <a:rPr dirty="0" sz="1800" spc="-5">
                <a:solidFill>
                  <a:srgbClr val="EDEDE4"/>
                </a:solidFill>
                <a:latin typeface="Corbel"/>
                <a:cs typeface="Corbel"/>
              </a:rPr>
              <a:t>3</a:t>
            </a:r>
            <a:r>
              <a:rPr dirty="0" sz="1800" spc="5">
                <a:solidFill>
                  <a:srgbClr val="EDEDE4"/>
                </a:solidFill>
                <a:latin typeface="Corbel"/>
                <a:cs typeface="Corbel"/>
              </a:rPr>
              <a:t>7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49028" y="3886200"/>
            <a:ext cx="309880" cy="2196465"/>
          </a:xfrm>
          <a:custGeom>
            <a:avLst/>
            <a:gdLst/>
            <a:ahLst/>
            <a:cxnLst/>
            <a:rect l="l" t="t" r="r" b="b"/>
            <a:pathLst>
              <a:path w="309879" h="2196465">
                <a:moveTo>
                  <a:pt x="309371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309371" y="0"/>
                </a:lnTo>
                <a:lnTo>
                  <a:pt x="309371" y="2196083"/>
                </a:lnTo>
                <a:close/>
              </a:path>
            </a:pathLst>
          </a:custGeom>
          <a:solidFill>
            <a:srgbClr val="C8C8C8">
              <a:alpha val="89843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9028" y="1684020"/>
            <a:ext cx="309880" cy="2202180"/>
          </a:xfrm>
          <a:custGeom>
            <a:avLst/>
            <a:gdLst/>
            <a:ahLst/>
            <a:cxnLst/>
            <a:rect l="l" t="t" r="r" b="b"/>
            <a:pathLst>
              <a:path w="309879" h="2202179">
                <a:moveTo>
                  <a:pt x="309371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309371" y="0"/>
                </a:lnTo>
                <a:lnTo>
                  <a:pt x="309371" y="2202179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0" y="1684020"/>
            <a:ext cx="2842260" cy="2202180"/>
          </a:xfrm>
          <a:prstGeom prst="rect">
            <a:avLst/>
          </a:prstGeom>
          <a:solidFill>
            <a:srgbClr val="A8A57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283210">
              <a:lnSpc>
                <a:spcPct val="100000"/>
              </a:lnSpc>
            </a:pPr>
            <a:r>
              <a:rPr dirty="0" sz="2950" spc="-30" b="1">
                <a:solidFill>
                  <a:srgbClr val="FFFFFF"/>
                </a:solidFill>
                <a:latin typeface="Corbel"/>
                <a:cs typeface="Corbel"/>
              </a:rPr>
              <a:t>Timber</a:t>
            </a:r>
            <a:endParaRPr sz="2950">
              <a:latin typeface="Corbel"/>
              <a:cs typeface="Corbe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Ad</a:t>
            </a:r>
            <a:r>
              <a:rPr dirty="0"/>
              <a:t>v</a:t>
            </a:r>
            <a:r>
              <a:rPr dirty="0" spc="-10"/>
              <a:t>a</a:t>
            </a:r>
            <a:r>
              <a:rPr dirty="0" spc="15"/>
              <a:t>n</a:t>
            </a:r>
            <a:r>
              <a:rPr dirty="0" spc="5"/>
              <a:t>t</a:t>
            </a:r>
            <a:r>
              <a:rPr dirty="0" spc="-10"/>
              <a:t>a</a:t>
            </a:r>
            <a:r>
              <a:rPr dirty="0" spc="5"/>
              <a:t>g</a:t>
            </a:r>
            <a:r>
              <a:rPr dirty="0" spc="-5"/>
              <a:t>e</a:t>
            </a:r>
            <a:r>
              <a:rPr dirty="0" spc="5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53203" y="2511050"/>
            <a:ext cx="2636520" cy="131000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63195" marR="5080" indent="-151130">
              <a:lnSpc>
                <a:spcPts val="1789"/>
              </a:lnSpc>
              <a:spcBef>
                <a:spcPts val="32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Installation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stripping are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easier</a:t>
            </a:r>
            <a:r>
              <a:rPr dirty="0" sz="1650" spc="-5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due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to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their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flexibility.</a:t>
            </a:r>
            <a:endParaRPr sz="1650">
              <a:latin typeface="Corbel"/>
              <a:cs typeface="Corbel"/>
            </a:endParaRPr>
          </a:p>
          <a:p>
            <a:pPr marL="163195" marR="142240" indent="-151130">
              <a:lnSpc>
                <a:spcPct val="90000"/>
              </a:lnSpc>
              <a:spcBef>
                <a:spcPts val="95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Lower</a:t>
            </a:r>
            <a:r>
              <a:rPr dirty="0" sz="1650" spc="-6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cost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as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compared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to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other types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materials.</a:t>
            </a:r>
            <a:endParaRPr sz="1650">
              <a:latin typeface="Corbel"/>
              <a:cs typeface="Corbe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886200"/>
            <a:ext cx="10058400" cy="2830195"/>
            <a:chOff x="0" y="3886200"/>
            <a:chExt cx="10058400" cy="2830195"/>
          </a:xfrm>
        </p:grpSpPr>
        <p:sp>
          <p:nvSpPr>
            <p:cNvPr id="7" name="object 7"/>
            <p:cNvSpPr/>
            <p:nvPr/>
          </p:nvSpPr>
          <p:spPr>
            <a:xfrm>
              <a:off x="0" y="3886200"/>
              <a:ext cx="10058400" cy="2830195"/>
            </a:xfrm>
            <a:custGeom>
              <a:avLst/>
              <a:gdLst/>
              <a:ahLst/>
              <a:cxnLst/>
              <a:rect l="l" t="t" r="r" b="b"/>
              <a:pathLst>
                <a:path w="10058400" h="2830195">
                  <a:moveTo>
                    <a:pt x="10058400" y="2830067"/>
                  </a:moveTo>
                  <a:lnTo>
                    <a:pt x="0" y="2830067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2830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749028" y="3886200"/>
              <a:ext cx="309880" cy="2196465"/>
            </a:xfrm>
            <a:custGeom>
              <a:avLst/>
              <a:gdLst/>
              <a:ahLst/>
              <a:cxnLst/>
              <a:rect l="l" t="t" r="r" b="b"/>
              <a:pathLst>
                <a:path w="309879" h="2196465">
                  <a:moveTo>
                    <a:pt x="309371" y="2196083"/>
                  </a:moveTo>
                  <a:lnTo>
                    <a:pt x="0" y="2196083"/>
                  </a:lnTo>
                  <a:lnTo>
                    <a:pt x="0" y="0"/>
                  </a:lnTo>
                  <a:lnTo>
                    <a:pt x="309371" y="0"/>
                  </a:lnTo>
                  <a:lnTo>
                    <a:pt x="309371" y="2196083"/>
                  </a:lnTo>
                  <a:close/>
                </a:path>
              </a:pathLst>
            </a:custGeom>
            <a:solidFill>
              <a:srgbClr val="C8C8C8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0" y="3886200"/>
            <a:ext cx="2842260" cy="2196465"/>
          </a:xfrm>
          <a:prstGeom prst="rect">
            <a:avLst/>
          </a:prstGeom>
          <a:solidFill>
            <a:srgbClr val="A8A57C"/>
          </a:solidFill>
        </p:spPr>
        <p:txBody>
          <a:bodyPr wrap="square" lIns="0" tIns="0" rIns="0" bIns="0" rtlCol="0" vert="horz">
            <a:spAutoFit/>
          </a:bodyPr>
          <a:lstStyle/>
          <a:p>
            <a:pPr marL="283210">
              <a:lnSpc>
                <a:spcPts val="2990"/>
              </a:lnSpc>
            </a:pP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Formwork</a:t>
            </a:r>
            <a:endParaRPr sz="2950">
              <a:latin typeface="Corbel"/>
              <a:cs typeface="Corbe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3203" y="3894821"/>
            <a:ext cx="2698115" cy="13081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63195" marR="5080" indent="-151130">
              <a:lnSpc>
                <a:spcPct val="89900"/>
              </a:lnSpc>
              <a:spcBef>
                <a:spcPts val="30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Because</a:t>
            </a:r>
            <a:r>
              <a:rPr dirty="0" sz="1650" spc="-6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its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flexible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nature, 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preferred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easy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to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customize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terms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size.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7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Timber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locally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available.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13035" y="2151346"/>
            <a:ext cx="2665730" cy="18478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5" b="1">
                <a:solidFill>
                  <a:srgbClr val="897C5D"/>
                </a:solidFill>
                <a:latin typeface="Corbel"/>
                <a:cs typeface="Corbel"/>
              </a:rPr>
              <a:t>Disadvantage</a:t>
            </a:r>
            <a:endParaRPr sz="2300">
              <a:latin typeface="Corbel"/>
              <a:cs typeface="Corbel"/>
            </a:endParaRPr>
          </a:p>
          <a:p>
            <a:pPr marL="163195" marR="248920" indent="-151130">
              <a:lnSpc>
                <a:spcPct val="90100"/>
              </a:lnSpc>
              <a:spcBef>
                <a:spcPts val="166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can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be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used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lesser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repetitions</a:t>
            </a:r>
            <a:r>
              <a:rPr dirty="0" sz="1650" spc="-6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(8-10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times)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compared to steel and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plywood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79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surface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timber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13035" y="3946680"/>
            <a:ext cx="2647315" cy="1762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63195" marR="5080">
              <a:lnSpc>
                <a:spcPct val="90100"/>
              </a:lnSpc>
              <a:spcBef>
                <a:spcPts val="300"/>
              </a:spcBef>
            </a:pP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rougher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than plywood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or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steel.</a:t>
            </a:r>
            <a:r>
              <a:rPr dirty="0" sz="1650" spc="-8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So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surface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finish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 concrete element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wouldn’t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that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great.</a:t>
            </a:r>
            <a:endParaRPr sz="1650">
              <a:latin typeface="Corbel"/>
              <a:cs typeface="Corbel"/>
            </a:endParaRPr>
          </a:p>
          <a:p>
            <a:pPr marL="163195" marR="26034" indent="-151130">
              <a:lnSpc>
                <a:spcPct val="90000"/>
              </a:lnSpc>
              <a:spcBef>
                <a:spcPts val="9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If the wood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 not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seasoned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properly,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may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not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produce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desired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results</a:t>
            </a:r>
            <a:endParaRPr sz="16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757" y="1746035"/>
            <a:ext cx="1729105" cy="886460"/>
          </a:xfrm>
          <a:prstGeom prst="rect"/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30">
                <a:solidFill>
                  <a:srgbClr val="FFFFFF"/>
                </a:solidFill>
              </a:rPr>
              <a:t>Plywood </a:t>
            </a:r>
            <a:r>
              <a:rPr dirty="0" sz="2950" spc="-25">
                <a:solidFill>
                  <a:srgbClr val="FFFFFF"/>
                </a:solidFill>
              </a:rPr>
              <a:t> </a:t>
            </a:r>
            <a:r>
              <a:rPr dirty="0" sz="2950" spc="-55">
                <a:solidFill>
                  <a:srgbClr val="FFFFFF"/>
                </a:solidFill>
              </a:rPr>
              <a:t>F</a:t>
            </a:r>
            <a:r>
              <a:rPr dirty="0" sz="2950" spc="-35">
                <a:solidFill>
                  <a:srgbClr val="FFFFFF"/>
                </a:solidFill>
              </a:rPr>
              <a:t>o</a:t>
            </a:r>
            <a:r>
              <a:rPr dirty="0" sz="2950" spc="-25">
                <a:solidFill>
                  <a:srgbClr val="FFFFFF"/>
                </a:solidFill>
              </a:rPr>
              <a:t>r</a:t>
            </a:r>
            <a:r>
              <a:rPr dirty="0" sz="2950" spc="20">
                <a:solidFill>
                  <a:srgbClr val="FFFFFF"/>
                </a:solidFill>
              </a:rPr>
              <a:t>m</a:t>
            </a:r>
            <a:r>
              <a:rPr dirty="0" sz="2950" spc="-140">
                <a:solidFill>
                  <a:srgbClr val="FFFFFF"/>
                </a:solidFill>
              </a:rPr>
              <a:t> </a:t>
            </a:r>
            <a:r>
              <a:rPr dirty="0" sz="2950" spc="-45">
                <a:solidFill>
                  <a:srgbClr val="FFFFFF"/>
                </a:solidFill>
              </a:rPr>
              <a:t>w</a:t>
            </a:r>
            <a:r>
              <a:rPr dirty="0" sz="2950" spc="-35">
                <a:solidFill>
                  <a:srgbClr val="FFFFFF"/>
                </a:solidFill>
              </a:rPr>
              <a:t>o</a:t>
            </a:r>
            <a:r>
              <a:rPr dirty="0" sz="2950" spc="-55">
                <a:solidFill>
                  <a:srgbClr val="FFFFFF"/>
                </a:solidFill>
              </a:rPr>
              <a:t>r</a:t>
            </a:r>
            <a:r>
              <a:rPr dirty="0" sz="2950" spc="10">
                <a:solidFill>
                  <a:srgbClr val="FFFFFF"/>
                </a:solidFill>
              </a:rPr>
              <a:t>k</a:t>
            </a:r>
            <a:endParaRPr sz="2950"/>
          </a:p>
        </p:txBody>
      </p:sp>
      <p:sp>
        <p:nvSpPr>
          <p:cNvPr id="3" name="object 3"/>
          <p:cNvSpPr txBox="1"/>
          <p:nvPr/>
        </p:nvSpPr>
        <p:spPr>
          <a:xfrm>
            <a:off x="3364514" y="1921262"/>
            <a:ext cx="4823460" cy="13785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105"/>
              </a:spcBef>
            </a:pPr>
            <a:r>
              <a:rPr dirty="0" sz="1450" spc="10">
                <a:solidFill>
                  <a:srgbClr val="282828"/>
                </a:solidFill>
                <a:latin typeface="Arial MT"/>
                <a:cs typeface="Arial MT"/>
              </a:rPr>
              <a:t>Plywood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is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a man-made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material. </a:t>
            </a:r>
            <a:r>
              <a:rPr dirty="0" sz="1450">
                <a:solidFill>
                  <a:srgbClr val="282828"/>
                </a:solidFill>
                <a:latin typeface="Arial MT"/>
                <a:cs typeface="Arial MT"/>
              </a:rPr>
              <a:t>It </a:t>
            </a:r>
            <a:r>
              <a:rPr dirty="0" sz="1450" spc="10">
                <a:solidFill>
                  <a:srgbClr val="282828"/>
                </a:solidFill>
                <a:latin typeface="Arial MT"/>
                <a:cs typeface="Arial MT"/>
              </a:rPr>
              <a:t>is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made up </a:t>
            </a:r>
            <a:r>
              <a:rPr dirty="0" sz="1450" spc="1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thin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sheets</a:t>
            </a:r>
            <a:r>
              <a:rPr dirty="0" sz="1450" spc="-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dirty="0" sz="1450" spc="-1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plies</a:t>
            </a:r>
            <a:r>
              <a:rPr dirty="0" sz="1450" spc="-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glued</a:t>
            </a:r>
            <a:r>
              <a:rPr dirty="0" sz="1450" spc="-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up</a:t>
            </a:r>
            <a:r>
              <a:rPr dirty="0" sz="145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10">
                <a:solidFill>
                  <a:srgbClr val="282828"/>
                </a:solidFill>
                <a:latin typeface="Arial MT"/>
                <a:cs typeface="Arial MT"/>
              </a:rPr>
              <a:t>together</a:t>
            </a:r>
            <a:r>
              <a:rPr dirty="0" sz="1450" spc="5">
                <a:solidFill>
                  <a:srgbClr val="282828"/>
                </a:solidFill>
                <a:latin typeface="Arial MT"/>
                <a:cs typeface="Arial MT"/>
              </a:rPr>
              <a:t> to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form</a:t>
            </a:r>
            <a:r>
              <a:rPr dirty="0" sz="1450" spc="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 sheet</a:t>
            </a:r>
            <a:r>
              <a:rPr dirty="0" sz="145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wood. </a:t>
            </a:r>
            <a:r>
              <a:rPr dirty="0" sz="1450" spc="-39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This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formwork material is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an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upgraded </a:t>
            </a:r>
            <a:r>
              <a:rPr dirty="0" sz="1450" spc="5">
                <a:solidFill>
                  <a:srgbClr val="282828"/>
                </a:solidFill>
                <a:latin typeface="Arial MT"/>
                <a:cs typeface="Arial MT"/>
              </a:rPr>
              <a:t>type </a:t>
            </a:r>
            <a:r>
              <a:rPr dirty="0" sz="1450" spc="10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 conventional timber formwork. </a:t>
            </a:r>
            <a:r>
              <a:rPr dirty="0" sz="1450">
                <a:solidFill>
                  <a:srgbClr val="282828"/>
                </a:solidFill>
                <a:latin typeface="Arial MT"/>
                <a:cs typeface="Arial MT"/>
              </a:rPr>
              <a:t>Practically, </a:t>
            </a:r>
            <a:r>
              <a:rPr dirty="0" sz="1450" spc="10">
                <a:solidFill>
                  <a:srgbClr val="282828"/>
                </a:solidFill>
                <a:latin typeface="Arial MT"/>
                <a:cs typeface="Arial MT"/>
              </a:rPr>
              <a:t>plywood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 sometimes can be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as cheaper as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timber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because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of </a:t>
            </a:r>
            <a:r>
              <a:rPr dirty="0" sz="1450" spc="10">
                <a:solidFill>
                  <a:srgbClr val="282828"/>
                </a:solidFill>
                <a:latin typeface="Arial MT"/>
                <a:cs typeface="Arial MT"/>
              </a:rPr>
              <a:t>its 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more</a:t>
            </a:r>
            <a:r>
              <a:rPr dirty="0" sz="1450" spc="-2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10">
                <a:solidFill>
                  <a:srgbClr val="282828"/>
                </a:solidFill>
                <a:latin typeface="Arial MT"/>
                <a:cs typeface="Arial MT"/>
              </a:rPr>
              <a:t>repetitive</a:t>
            </a:r>
            <a:r>
              <a:rPr dirty="0" sz="1450" spc="15">
                <a:solidFill>
                  <a:srgbClr val="282828"/>
                </a:solidFill>
                <a:latin typeface="Arial MT"/>
                <a:cs typeface="Arial MT"/>
              </a:rPr>
              <a:t> uses</a:t>
            </a:r>
            <a:r>
              <a:rPr dirty="0" sz="1450" spc="-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as</a:t>
            </a:r>
            <a:r>
              <a:rPr dirty="0" sz="1450" spc="-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20">
                <a:solidFill>
                  <a:srgbClr val="282828"/>
                </a:solidFill>
                <a:latin typeface="Arial MT"/>
                <a:cs typeface="Arial MT"/>
              </a:rPr>
              <a:t>compared</a:t>
            </a:r>
            <a:r>
              <a:rPr dirty="0" sz="145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50" spc="5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dirty="0" sz="1450">
                <a:solidFill>
                  <a:srgbClr val="282828"/>
                </a:solidFill>
                <a:latin typeface="Arial MT"/>
                <a:cs typeface="Arial MT"/>
              </a:rPr>
              <a:t> timber.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343" y="3531108"/>
            <a:ext cx="6035039" cy="29519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4020"/>
            <a:ext cx="2842260" cy="2202180"/>
          </a:xfrm>
          <a:custGeom>
            <a:avLst/>
            <a:gdLst/>
            <a:ahLst/>
            <a:cxnLst/>
            <a:rect l="l" t="t" r="r" b="b"/>
            <a:pathLst>
              <a:path w="2842260" h="2202179">
                <a:moveTo>
                  <a:pt x="2842259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2842259" y="0"/>
                </a:lnTo>
                <a:lnTo>
                  <a:pt x="2842259" y="2202179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49028" y="1684032"/>
            <a:ext cx="309880" cy="4398645"/>
          </a:xfrm>
          <a:custGeom>
            <a:avLst/>
            <a:gdLst/>
            <a:ahLst/>
            <a:cxnLst/>
            <a:rect l="l" t="t" r="r" b="b"/>
            <a:pathLst>
              <a:path w="309879" h="4398645">
                <a:moveTo>
                  <a:pt x="309372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09372" y="4398251"/>
                </a:lnTo>
                <a:lnTo>
                  <a:pt x="309372" y="2202167"/>
                </a:lnTo>
                <a:lnTo>
                  <a:pt x="309372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3189" y="2146750"/>
            <a:ext cx="1541780" cy="3784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Ad</a:t>
            </a:r>
            <a:r>
              <a:rPr dirty="0"/>
              <a:t>v</a:t>
            </a:r>
            <a:r>
              <a:rPr dirty="0" spc="-10"/>
              <a:t>a</a:t>
            </a:r>
            <a:r>
              <a:rPr dirty="0" spc="15"/>
              <a:t>n</a:t>
            </a:r>
            <a:r>
              <a:rPr dirty="0" spc="5"/>
              <a:t>t</a:t>
            </a:r>
            <a:r>
              <a:rPr dirty="0" spc="-10"/>
              <a:t>a</a:t>
            </a:r>
            <a:r>
              <a:rPr dirty="0" spc="5"/>
              <a:t>g</a:t>
            </a:r>
            <a:r>
              <a:rPr dirty="0" spc="-5"/>
              <a:t>e</a:t>
            </a:r>
            <a:r>
              <a:rPr dirty="0" spc="5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53203" y="2712223"/>
            <a:ext cx="2735580" cy="314452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63195" marR="158750" indent="-151130">
              <a:lnSpc>
                <a:spcPct val="90100"/>
              </a:lnSpc>
              <a:spcBef>
                <a:spcPts val="30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Labor costs can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reduced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by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using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plywood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can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cover a larger area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per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sheet.</a:t>
            </a:r>
            <a:endParaRPr sz="1650">
              <a:latin typeface="Corbel"/>
              <a:cs typeface="Corbel"/>
            </a:endParaRPr>
          </a:p>
          <a:p>
            <a:pPr marL="163195" marR="350520" indent="-151130">
              <a:lnSpc>
                <a:spcPct val="90000"/>
              </a:lnSpc>
              <a:spcBef>
                <a:spcPts val="9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T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h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e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n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s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ta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l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l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at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o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n</a:t>
            </a:r>
            <a:r>
              <a:rPr dirty="0" sz="1650" spc="-6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p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r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o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ce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s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i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 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easier than that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formwork.</a:t>
            </a:r>
            <a:endParaRPr sz="1650">
              <a:latin typeface="Corbel"/>
              <a:cs typeface="Corbel"/>
            </a:endParaRPr>
          </a:p>
          <a:p>
            <a:pPr marL="163195" marR="5080" indent="-151130">
              <a:lnSpc>
                <a:spcPct val="90000"/>
              </a:lnSpc>
              <a:spcBef>
                <a:spcPts val="9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Plywood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formworks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are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more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durable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than timber as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they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are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processed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forms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wood.</a:t>
            </a:r>
            <a:endParaRPr sz="1650">
              <a:latin typeface="Corbel"/>
              <a:cs typeface="Corbel"/>
            </a:endParaRPr>
          </a:p>
          <a:p>
            <a:pPr marL="163195" marR="254000" indent="-151130">
              <a:lnSpc>
                <a:spcPts val="1780"/>
              </a:lnSpc>
              <a:spcBef>
                <a:spcPts val="102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o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m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p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r</a:t>
            </a:r>
            <a:r>
              <a:rPr dirty="0" sz="1650" spc="15">
                <a:solidFill>
                  <a:srgbClr val="6E664B"/>
                </a:solidFill>
                <a:latin typeface="Corbel"/>
                <a:cs typeface="Corbel"/>
              </a:rPr>
              <a:t>a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t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i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v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e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l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y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ec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o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n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o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m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cal 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material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3035" y="2151346"/>
            <a:ext cx="2694940" cy="26390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5" b="1">
                <a:solidFill>
                  <a:srgbClr val="897C5D"/>
                </a:solidFill>
                <a:latin typeface="Corbel"/>
                <a:cs typeface="Corbel"/>
              </a:rPr>
              <a:t>Disadvantage</a:t>
            </a:r>
            <a:endParaRPr sz="2300">
              <a:latin typeface="Corbel"/>
              <a:cs typeface="Corbel"/>
            </a:endParaRPr>
          </a:p>
          <a:p>
            <a:pPr marL="163195" marR="749300" indent="-151130">
              <a:lnSpc>
                <a:spcPts val="1789"/>
              </a:lnSpc>
              <a:spcBef>
                <a:spcPts val="157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Heavier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 weight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compared</a:t>
            </a:r>
            <a:r>
              <a:rPr dirty="0" sz="1650" spc="-7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to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timber.</a:t>
            </a:r>
            <a:endParaRPr sz="1650">
              <a:latin typeface="Corbel"/>
              <a:cs typeface="Corbel"/>
            </a:endParaRPr>
          </a:p>
          <a:p>
            <a:pPr marL="163195" marR="5080" indent="-151130">
              <a:lnSpc>
                <a:spcPts val="1780"/>
              </a:lnSpc>
              <a:spcBef>
                <a:spcPts val="9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Lesser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repetitions of use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compared</a:t>
            </a:r>
            <a:r>
              <a:rPr dirty="0" sz="1650" spc="-6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to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formwork.</a:t>
            </a:r>
            <a:endParaRPr sz="1650">
              <a:latin typeface="Corbel"/>
              <a:cs typeface="Corbel"/>
            </a:endParaRPr>
          </a:p>
          <a:p>
            <a:pPr marL="163195" marR="8890" indent="-151130">
              <a:lnSpc>
                <a:spcPct val="90100"/>
              </a:lnSpc>
              <a:spcBef>
                <a:spcPts val="95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It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may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get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damaged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if proper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care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plywood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forms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is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not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taken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at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 time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installation</a:t>
            </a:r>
            <a:r>
              <a:rPr dirty="0" sz="1650" spc="-7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or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stripping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0764" y="3393488"/>
            <a:ext cx="2154555" cy="8864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85" b="1">
                <a:solidFill>
                  <a:srgbClr val="FFFFFF"/>
                </a:solidFill>
                <a:latin typeface="Corbel"/>
                <a:cs typeface="Corbel"/>
              </a:rPr>
              <a:t>PLYWOOD </a:t>
            </a:r>
            <a:r>
              <a:rPr dirty="0" sz="2950" spc="-80" b="1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950" spc="-55" b="1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2950" spc="-30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2950" spc="-40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2950" spc="20" b="1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2950" spc="-270" b="1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950" spc="-15" b="1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2950" spc="-60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2950" spc="-10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2950" spc="15" b="1">
                <a:solidFill>
                  <a:srgbClr val="FFFFFF"/>
                </a:solidFill>
                <a:latin typeface="Corbel"/>
                <a:cs typeface="Corbel"/>
              </a:rPr>
              <a:t>K</a:t>
            </a:r>
            <a:endParaRPr sz="29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764" y="3393488"/>
            <a:ext cx="1660525" cy="886460"/>
          </a:xfrm>
          <a:prstGeom prst="rect"/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30">
                <a:solidFill>
                  <a:srgbClr val="FFFFFF"/>
                </a:solidFill>
              </a:rPr>
              <a:t>Steel </a:t>
            </a:r>
            <a:r>
              <a:rPr dirty="0" sz="2950" spc="-25">
                <a:solidFill>
                  <a:srgbClr val="FFFFFF"/>
                </a:solidFill>
              </a:rPr>
              <a:t> </a:t>
            </a:r>
            <a:r>
              <a:rPr dirty="0" sz="2950" spc="-55">
                <a:solidFill>
                  <a:srgbClr val="FFFFFF"/>
                </a:solidFill>
              </a:rPr>
              <a:t>F</a:t>
            </a:r>
            <a:r>
              <a:rPr dirty="0" sz="2950" spc="-35">
                <a:solidFill>
                  <a:srgbClr val="FFFFFF"/>
                </a:solidFill>
              </a:rPr>
              <a:t>o</a:t>
            </a:r>
            <a:r>
              <a:rPr dirty="0" sz="2950" spc="-25">
                <a:solidFill>
                  <a:srgbClr val="FFFFFF"/>
                </a:solidFill>
              </a:rPr>
              <a:t>r</a:t>
            </a:r>
            <a:r>
              <a:rPr dirty="0" sz="2950" spc="-50">
                <a:solidFill>
                  <a:srgbClr val="FFFFFF"/>
                </a:solidFill>
              </a:rPr>
              <a:t>m</a:t>
            </a:r>
            <a:r>
              <a:rPr dirty="0" sz="2950" spc="-45">
                <a:solidFill>
                  <a:srgbClr val="FFFFFF"/>
                </a:solidFill>
              </a:rPr>
              <a:t>w</a:t>
            </a:r>
            <a:r>
              <a:rPr dirty="0" sz="2950" spc="-35">
                <a:solidFill>
                  <a:srgbClr val="FFFFFF"/>
                </a:solidFill>
              </a:rPr>
              <a:t>o</a:t>
            </a:r>
            <a:r>
              <a:rPr dirty="0" sz="2950" spc="-55">
                <a:solidFill>
                  <a:srgbClr val="FFFFFF"/>
                </a:solidFill>
              </a:rPr>
              <a:t>r</a:t>
            </a:r>
            <a:r>
              <a:rPr dirty="0" sz="2950" spc="10">
                <a:solidFill>
                  <a:srgbClr val="FFFFFF"/>
                </a:solidFill>
              </a:rPr>
              <a:t>k</a:t>
            </a:r>
            <a:endParaRPr sz="29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8415" y="1825751"/>
            <a:ext cx="5443728" cy="3956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927" y="1402080"/>
            <a:ext cx="6638543" cy="49712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9028" y="1684020"/>
            <a:ext cx="309880" cy="2202180"/>
          </a:xfrm>
          <a:custGeom>
            <a:avLst/>
            <a:gdLst/>
            <a:ahLst/>
            <a:cxnLst/>
            <a:rect l="l" t="t" r="r" b="b"/>
            <a:pathLst>
              <a:path w="309879" h="2202179">
                <a:moveTo>
                  <a:pt x="309371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309371" y="0"/>
                </a:lnTo>
                <a:lnTo>
                  <a:pt x="309371" y="2202179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1684020"/>
            <a:ext cx="2842260" cy="2202180"/>
          </a:xfrm>
          <a:prstGeom prst="rect"/>
          <a:solidFill>
            <a:srgbClr val="A8A57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283210">
              <a:lnSpc>
                <a:spcPct val="100000"/>
              </a:lnSpc>
            </a:pPr>
            <a:r>
              <a:rPr dirty="0" sz="2950" spc="-30">
                <a:solidFill>
                  <a:srgbClr val="FFFFFF"/>
                </a:solidFill>
              </a:rPr>
              <a:t>Steel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3254744" y="2686345"/>
            <a:ext cx="5821045" cy="95758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63195" marR="5080" indent="-151130">
              <a:lnSpc>
                <a:spcPct val="90100"/>
              </a:lnSpc>
              <a:spcBef>
                <a:spcPts val="30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  <a:tab pos="1317625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formwork 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made up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panels fabricated out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thin steel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plates fixed along the edges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by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small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angles. Unlike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timber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and plywood formwork, steel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shuttering 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installed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using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suitable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size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clamps	and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nuts.</a:t>
            </a:r>
            <a:endParaRPr sz="1650">
              <a:latin typeface="Corbel"/>
              <a:cs typeface="Corbe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886200"/>
            <a:ext cx="10058400" cy="2830195"/>
            <a:chOff x="0" y="3886200"/>
            <a:chExt cx="10058400" cy="2830195"/>
          </a:xfrm>
        </p:grpSpPr>
        <p:sp>
          <p:nvSpPr>
            <p:cNvPr id="6" name="object 6"/>
            <p:cNvSpPr/>
            <p:nvPr/>
          </p:nvSpPr>
          <p:spPr>
            <a:xfrm>
              <a:off x="0" y="3886200"/>
              <a:ext cx="10058400" cy="2830195"/>
            </a:xfrm>
            <a:custGeom>
              <a:avLst/>
              <a:gdLst/>
              <a:ahLst/>
              <a:cxnLst/>
              <a:rect l="l" t="t" r="r" b="b"/>
              <a:pathLst>
                <a:path w="10058400" h="2830195">
                  <a:moveTo>
                    <a:pt x="10058400" y="2830067"/>
                  </a:moveTo>
                  <a:lnTo>
                    <a:pt x="0" y="2830067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2830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49028" y="3886200"/>
              <a:ext cx="309880" cy="2196465"/>
            </a:xfrm>
            <a:custGeom>
              <a:avLst/>
              <a:gdLst/>
              <a:ahLst/>
              <a:cxnLst/>
              <a:rect l="l" t="t" r="r" b="b"/>
              <a:pathLst>
                <a:path w="309879" h="2196465">
                  <a:moveTo>
                    <a:pt x="309371" y="2196083"/>
                  </a:moveTo>
                  <a:lnTo>
                    <a:pt x="0" y="2196083"/>
                  </a:lnTo>
                  <a:lnTo>
                    <a:pt x="0" y="0"/>
                  </a:lnTo>
                  <a:lnTo>
                    <a:pt x="309371" y="0"/>
                  </a:lnTo>
                  <a:lnTo>
                    <a:pt x="309371" y="2196083"/>
                  </a:lnTo>
                  <a:close/>
                </a:path>
              </a:pathLst>
            </a:custGeom>
            <a:solidFill>
              <a:srgbClr val="C8C8C8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0" y="3886200"/>
            <a:ext cx="2842260" cy="2196465"/>
          </a:xfrm>
          <a:prstGeom prst="rect">
            <a:avLst/>
          </a:prstGeom>
          <a:solidFill>
            <a:srgbClr val="A8A57C"/>
          </a:solidFill>
        </p:spPr>
        <p:txBody>
          <a:bodyPr wrap="square" lIns="0" tIns="0" rIns="0" bIns="0" rtlCol="0" vert="horz">
            <a:spAutoFit/>
          </a:bodyPr>
          <a:lstStyle/>
          <a:p>
            <a:pPr marL="283210">
              <a:lnSpc>
                <a:spcPts val="2990"/>
              </a:lnSpc>
            </a:pP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Formwork</a:t>
            </a:r>
            <a:endParaRPr sz="2950">
              <a:latin typeface="Corbel"/>
              <a:cs typeface="Corbe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4744" y="3718088"/>
            <a:ext cx="5582920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10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Although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panels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have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high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initial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costing,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lot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more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5598" y="3943599"/>
            <a:ext cx="5464175" cy="73088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05"/>
              </a:spcBef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durable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as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compared to any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other type 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formwork.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So, in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long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run, they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turn out to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be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 economical as any other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type of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formwork.</a:t>
            </a:r>
            <a:endParaRPr sz="16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4020"/>
            <a:ext cx="2842260" cy="2202180"/>
          </a:xfrm>
          <a:custGeom>
            <a:avLst/>
            <a:gdLst/>
            <a:ahLst/>
            <a:cxnLst/>
            <a:rect l="l" t="t" r="r" b="b"/>
            <a:pathLst>
              <a:path w="2842260" h="2202179">
                <a:moveTo>
                  <a:pt x="2842259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2842259" y="0"/>
                </a:lnTo>
                <a:lnTo>
                  <a:pt x="2842259" y="2202179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49028" y="1684020"/>
            <a:ext cx="309880" cy="2202180"/>
          </a:xfrm>
          <a:custGeom>
            <a:avLst/>
            <a:gdLst/>
            <a:ahLst/>
            <a:cxnLst/>
            <a:rect l="l" t="t" r="r" b="b"/>
            <a:pathLst>
              <a:path w="309879" h="2202179">
                <a:moveTo>
                  <a:pt x="309371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309371" y="0"/>
                </a:lnTo>
                <a:lnTo>
                  <a:pt x="309371" y="2202179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3189" y="1686596"/>
            <a:ext cx="1541780" cy="3784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Ad</a:t>
            </a:r>
            <a:r>
              <a:rPr dirty="0"/>
              <a:t>v</a:t>
            </a:r>
            <a:r>
              <a:rPr dirty="0" spc="-10"/>
              <a:t>a</a:t>
            </a:r>
            <a:r>
              <a:rPr dirty="0" spc="15"/>
              <a:t>n</a:t>
            </a:r>
            <a:r>
              <a:rPr dirty="0" spc="5"/>
              <a:t>t</a:t>
            </a:r>
            <a:r>
              <a:rPr dirty="0" spc="-10"/>
              <a:t>a</a:t>
            </a:r>
            <a:r>
              <a:rPr dirty="0" spc="5"/>
              <a:t>g</a:t>
            </a:r>
            <a:r>
              <a:rPr dirty="0" spc="-5"/>
              <a:t>e</a:t>
            </a:r>
            <a:r>
              <a:rPr dirty="0" spc="5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53203" y="2518650"/>
            <a:ext cx="2698750" cy="302006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63195" marR="5080" indent="-151130">
              <a:lnSpc>
                <a:spcPts val="1580"/>
              </a:lnSpc>
              <a:spcBef>
                <a:spcPts val="4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It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possible to manufacture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 formwork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any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required size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shape,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such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cu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r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v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ed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o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r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u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l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</a:t>
            </a:r>
            <a:r>
              <a:rPr dirty="0" sz="1650" spc="-95">
                <a:solidFill>
                  <a:srgbClr val="6E664B"/>
                </a:solidFill>
                <a:latin typeface="Corbel"/>
                <a:cs typeface="Corbel"/>
              </a:rPr>
              <a:t>r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.</a:t>
            </a:r>
            <a:r>
              <a:rPr dirty="0" sz="1650" spc="-7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o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s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teel 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formwork 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also used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where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circular columns and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structures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are to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constructed.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ts val="1780"/>
              </a:lnSpc>
              <a:spcBef>
                <a:spcPts val="64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Due</a:t>
            </a:r>
            <a:r>
              <a:rPr dirty="0" sz="1650" spc="-6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to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its</a:t>
            </a:r>
            <a:endParaRPr sz="1650">
              <a:latin typeface="Corbel"/>
              <a:cs typeface="Corbel"/>
            </a:endParaRPr>
          </a:p>
          <a:p>
            <a:pPr marL="163195" marR="29209">
              <a:lnSpc>
                <a:spcPct val="80000"/>
              </a:lnSpc>
              <a:spcBef>
                <a:spcPts val="195"/>
              </a:spcBef>
            </a:pP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strength,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stiffness,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and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durability,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number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reuses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a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lot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more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than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that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timber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and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plywood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formworks.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3047" y="1686596"/>
            <a:ext cx="1776730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5" b="1">
                <a:solidFill>
                  <a:srgbClr val="897C5D"/>
                </a:solidFill>
                <a:latin typeface="Corbel"/>
                <a:cs typeface="Corbel"/>
              </a:rPr>
              <a:t>Disadvantage</a:t>
            </a:r>
            <a:endParaRPr sz="2300">
              <a:latin typeface="Corbel"/>
              <a:cs typeface="Corbe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3035" y="2436394"/>
            <a:ext cx="2303145" cy="50482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63195" marR="5080" indent="-151130">
              <a:lnSpc>
                <a:spcPts val="1789"/>
              </a:lnSpc>
              <a:spcBef>
                <a:spcPts val="32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High</a:t>
            </a:r>
            <a:r>
              <a:rPr dirty="0" sz="1650" spc="-5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initial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cost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and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high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maintenance</a:t>
            </a:r>
            <a:r>
              <a:rPr dirty="0" sz="1650" spc="-7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cost.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13035" y="3015472"/>
            <a:ext cx="3259454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10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maintenance</a:t>
            </a:r>
            <a:r>
              <a:rPr dirty="0" sz="1650" spc="-7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70764" y="3393488"/>
            <a:ext cx="1660525" cy="8864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30" b="1">
                <a:solidFill>
                  <a:srgbClr val="FFFFFF"/>
                </a:solidFill>
                <a:latin typeface="Corbel"/>
                <a:cs typeface="Corbel"/>
              </a:rPr>
              <a:t>Steel </a:t>
            </a:r>
            <a:r>
              <a:rPr dirty="0" sz="2950" spc="-25" b="1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950" spc="-55" b="1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2950" spc="-25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2950" spc="-50" b="1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2950" spc="-45" b="1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2950" spc="-55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2950" spc="10" b="1">
                <a:solidFill>
                  <a:srgbClr val="FFFFFF"/>
                </a:solidFill>
                <a:latin typeface="Corbel"/>
                <a:cs typeface="Corbel"/>
              </a:rPr>
              <a:t>k</a:t>
            </a:r>
            <a:endParaRPr sz="2950">
              <a:latin typeface="Corbel"/>
              <a:cs typeface="Corbe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49028" y="3886200"/>
            <a:ext cx="309880" cy="2196465"/>
          </a:xfrm>
          <a:custGeom>
            <a:avLst/>
            <a:gdLst/>
            <a:ahLst/>
            <a:cxnLst/>
            <a:rect l="l" t="t" r="r" b="b"/>
            <a:pathLst>
              <a:path w="309879" h="2196465">
                <a:moveTo>
                  <a:pt x="309371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309371" y="0"/>
                </a:lnTo>
                <a:lnTo>
                  <a:pt x="309371" y="2196083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513035" y="3241086"/>
            <a:ext cx="3205480" cy="233997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63195" marR="126364">
              <a:lnSpc>
                <a:spcPts val="1789"/>
              </a:lnSpc>
              <a:spcBef>
                <a:spcPts val="325"/>
              </a:spcBef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plates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complex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unlike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any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other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type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formwork.</a:t>
            </a:r>
            <a:endParaRPr sz="1650">
              <a:latin typeface="Corbel"/>
              <a:cs typeface="Corbel"/>
            </a:endParaRPr>
          </a:p>
          <a:p>
            <a:pPr marL="163195" marR="5080" indent="-151130">
              <a:lnSpc>
                <a:spcPts val="1780"/>
              </a:lnSpc>
              <a:spcBef>
                <a:spcPts val="98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Transportation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and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storage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complex.</a:t>
            </a:r>
            <a:endParaRPr sz="1650">
              <a:latin typeface="Corbel"/>
              <a:cs typeface="Corbel"/>
            </a:endParaRPr>
          </a:p>
          <a:p>
            <a:pPr marL="163195" marR="41275" indent="-151130">
              <a:lnSpc>
                <a:spcPct val="90000"/>
              </a:lnSpc>
              <a:spcBef>
                <a:spcPts val="96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Due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to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its heavy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weight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placement </a:t>
            </a:r>
            <a:r>
              <a:rPr dirty="0" sz="1650" spc="-3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shuttering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panels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its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accurate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position becomes tough at times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where there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use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larger sized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panels.</a:t>
            </a:r>
            <a:endParaRPr sz="16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4744" y="3265424"/>
            <a:ext cx="5803265" cy="118300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63195" marR="5080" indent="-151130">
              <a:lnSpc>
                <a:spcPct val="90000"/>
              </a:lnSpc>
              <a:spcBef>
                <a:spcPts val="30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Aluminium formwork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very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much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similar to steel formwork.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is,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course, made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up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aluminium.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 main difference between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and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aluminium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formwork 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that the aluminum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are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lighter in weight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 compared to steel formwork. This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because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aluminium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has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lower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density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than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that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steel.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0764" y="3393488"/>
            <a:ext cx="1776095" cy="886460"/>
          </a:xfrm>
          <a:prstGeom prst="rect"/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40">
                <a:solidFill>
                  <a:srgbClr val="FFFFFF"/>
                </a:solidFill>
              </a:rPr>
              <a:t>A</a:t>
            </a:r>
            <a:r>
              <a:rPr dirty="0" sz="2950" spc="-35">
                <a:solidFill>
                  <a:srgbClr val="FFFFFF"/>
                </a:solidFill>
              </a:rPr>
              <a:t>l</a:t>
            </a:r>
            <a:r>
              <a:rPr dirty="0" sz="2950" spc="-35">
                <a:solidFill>
                  <a:srgbClr val="FFFFFF"/>
                </a:solidFill>
              </a:rPr>
              <a:t>u</a:t>
            </a:r>
            <a:r>
              <a:rPr dirty="0" sz="2950" spc="-50">
                <a:solidFill>
                  <a:srgbClr val="FFFFFF"/>
                </a:solidFill>
              </a:rPr>
              <a:t>m</a:t>
            </a:r>
            <a:r>
              <a:rPr dirty="0" sz="2950" spc="-25">
                <a:solidFill>
                  <a:srgbClr val="FFFFFF"/>
                </a:solidFill>
              </a:rPr>
              <a:t>i</a:t>
            </a:r>
            <a:r>
              <a:rPr dirty="0" sz="2950" spc="-35">
                <a:solidFill>
                  <a:srgbClr val="FFFFFF"/>
                </a:solidFill>
              </a:rPr>
              <a:t>n</a:t>
            </a:r>
            <a:r>
              <a:rPr dirty="0" sz="2950" spc="-55">
                <a:solidFill>
                  <a:srgbClr val="FFFFFF"/>
                </a:solidFill>
              </a:rPr>
              <a:t>i</a:t>
            </a:r>
            <a:r>
              <a:rPr dirty="0" sz="2950" spc="-35">
                <a:solidFill>
                  <a:srgbClr val="FFFFFF"/>
                </a:solidFill>
              </a:rPr>
              <a:t>u</a:t>
            </a:r>
            <a:r>
              <a:rPr dirty="0" sz="2950" spc="10">
                <a:solidFill>
                  <a:srgbClr val="FFFFFF"/>
                </a:solidFill>
              </a:rPr>
              <a:t>m  </a:t>
            </a:r>
            <a:r>
              <a:rPr dirty="0" sz="2950" spc="-35">
                <a:solidFill>
                  <a:srgbClr val="FFFFFF"/>
                </a:solidFill>
              </a:rPr>
              <a:t>Formwork</a:t>
            </a:r>
            <a:endParaRPr sz="29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31" y="1240536"/>
            <a:ext cx="8054339" cy="53644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4020"/>
            <a:ext cx="2842260" cy="2202180"/>
          </a:xfrm>
          <a:custGeom>
            <a:avLst/>
            <a:gdLst/>
            <a:ahLst/>
            <a:cxnLst/>
            <a:rect l="l" t="t" r="r" b="b"/>
            <a:pathLst>
              <a:path w="2842260" h="2202179">
                <a:moveTo>
                  <a:pt x="2842259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2842259" y="0"/>
                </a:lnTo>
                <a:lnTo>
                  <a:pt x="2842259" y="2202179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49028" y="1684032"/>
            <a:ext cx="309880" cy="4398645"/>
          </a:xfrm>
          <a:custGeom>
            <a:avLst/>
            <a:gdLst/>
            <a:ahLst/>
            <a:cxnLst/>
            <a:rect l="l" t="t" r="r" b="b"/>
            <a:pathLst>
              <a:path w="309879" h="4398645">
                <a:moveTo>
                  <a:pt x="309372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09372" y="4398251"/>
                </a:lnTo>
                <a:lnTo>
                  <a:pt x="309372" y="2202167"/>
                </a:lnTo>
                <a:lnTo>
                  <a:pt x="309372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3189" y="2146750"/>
            <a:ext cx="1541780" cy="3784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Ad</a:t>
            </a:r>
            <a:r>
              <a:rPr dirty="0"/>
              <a:t>v</a:t>
            </a:r>
            <a:r>
              <a:rPr dirty="0" spc="-10"/>
              <a:t>a</a:t>
            </a:r>
            <a:r>
              <a:rPr dirty="0" spc="15"/>
              <a:t>n</a:t>
            </a:r>
            <a:r>
              <a:rPr dirty="0" spc="5"/>
              <a:t>t</a:t>
            </a:r>
            <a:r>
              <a:rPr dirty="0" spc="-10"/>
              <a:t>a</a:t>
            </a:r>
            <a:r>
              <a:rPr dirty="0" spc="5"/>
              <a:t>g</a:t>
            </a:r>
            <a:r>
              <a:rPr dirty="0" spc="-5"/>
              <a:t>e</a:t>
            </a:r>
            <a:r>
              <a:rPr dirty="0" spc="5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53203" y="3289864"/>
            <a:ext cx="2676525" cy="198818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63195" marR="5080" indent="-151130">
              <a:lnSpc>
                <a:spcPct val="90100"/>
              </a:lnSpc>
              <a:spcBef>
                <a:spcPts val="30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Aluminium forms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are lighter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than steel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so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its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transportation</a:t>
            </a:r>
            <a:r>
              <a:rPr dirty="0" sz="1650" spc="-8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becomes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bit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easier.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ts val="1880"/>
              </a:lnSpc>
              <a:spcBef>
                <a:spcPts val="79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Like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</a:t>
            </a:r>
            <a:endParaRPr sz="1650">
              <a:latin typeface="Corbel"/>
              <a:cs typeface="Corbel"/>
            </a:endParaRPr>
          </a:p>
          <a:p>
            <a:pPr marL="163195" marR="49530">
              <a:lnSpc>
                <a:spcPct val="90000"/>
              </a:lnSpc>
              <a:spcBef>
                <a:spcPts val="95"/>
              </a:spcBef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plates,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these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also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turn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out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to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economical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used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for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more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number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times.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3047" y="2229044"/>
            <a:ext cx="1776730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5" b="1">
                <a:solidFill>
                  <a:srgbClr val="897C5D"/>
                </a:solidFill>
                <a:latin typeface="Corbel"/>
                <a:cs typeface="Corbel"/>
              </a:rPr>
              <a:t>Disadvantage</a:t>
            </a:r>
            <a:endParaRPr sz="2300">
              <a:latin typeface="Corbel"/>
              <a:cs typeface="Corbe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3035" y="3303522"/>
            <a:ext cx="2655570" cy="1762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63195" marR="5080" indent="-151130">
              <a:lnSpc>
                <a:spcPct val="90100"/>
              </a:lnSpc>
              <a:spcBef>
                <a:spcPts val="30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It has comparatively low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strength.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So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it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cannot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used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for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very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heavy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concrete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work.</a:t>
            </a:r>
            <a:endParaRPr sz="1650">
              <a:latin typeface="Corbel"/>
              <a:cs typeface="Corbel"/>
            </a:endParaRPr>
          </a:p>
          <a:p>
            <a:pPr marL="163195" marR="23495" indent="-151130">
              <a:lnSpc>
                <a:spcPct val="90000"/>
              </a:lnSpc>
              <a:spcBef>
                <a:spcPts val="9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Once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manufactured,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not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possible to alter the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plates.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0764" y="3393488"/>
            <a:ext cx="1776095" cy="8864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40" b="1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2950" spc="-50" b="1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2950" spc="-25" b="1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2950" spc="-55" b="1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2950" spc="10" b="1">
                <a:solidFill>
                  <a:srgbClr val="FFFFFF"/>
                </a:solidFill>
                <a:latin typeface="Corbel"/>
                <a:cs typeface="Corbel"/>
              </a:rPr>
              <a:t>m  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Formwork</a:t>
            </a:r>
            <a:endParaRPr sz="29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2828925"/>
            <a:chOff x="0" y="1057656"/>
            <a:chExt cx="10058400" cy="2828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6875" cy="28285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84020"/>
              <a:ext cx="2842260" cy="2202180"/>
            </a:xfrm>
            <a:custGeom>
              <a:avLst/>
              <a:gdLst/>
              <a:ahLst/>
              <a:cxnLst/>
              <a:rect l="l" t="t" r="r" b="b"/>
              <a:pathLst>
                <a:path w="2842260" h="2202179">
                  <a:moveTo>
                    <a:pt x="2842259" y="2202179"/>
                  </a:moveTo>
                  <a:lnTo>
                    <a:pt x="0" y="2202179"/>
                  </a:lnTo>
                  <a:lnTo>
                    <a:pt x="0" y="0"/>
                  </a:lnTo>
                  <a:lnTo>
                    <a:pt x="2842259" y="0"/>
                  </a:lnTo>
                  <a:lnTo>
                    <a:pt x="2842259" y="2202179"/>
                  </a:lnTo>
                  <a:close/>
                </a:path>
              </a:pathLst>
            </a:custGeom>
            <a:solidFill>
              <a:srgbClr val="A8A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51048" y="1680971"/>
              <a:ext cx="6489700" cy="2205355"/>
            </a:xfrm>
            <a:custGeom>
              <a:avLst/>
              <a:gdLst/>
              <a:ahLst/>
              <a:cxnLst/>
              <a:rect l="l" t="t" r="r" b="b"/>
              <a:pathLst>
                <a:path w="6489700" h="2205354">
                  <a:moveTo>
                    <a:pt x="6489191" y="2205228"/>
                  </a:moveTo>
                  <a:lnTo>
                    <a:pt x="0" y="2205228"/>
                  </a:lnTo>
                  <a:lnTo>
                    <a:pt x="0" y="0"/>
                  </a:lnTo>
                  <a:lnTo>
                    <a:pt x="6489191" y="0"/>
                  </a:lnTo>
                  <a:lnTo>
                    <a:pt x="6489191" y="2205228"/>
                  </a:lnTo>
                  <a:close/>
                </a:path>
              </a:pathLst>
            </a:custGeom>
            <a:solidFill>
              <a:srgbClr val="FFFFFF">
                <a:alpha val="8554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749028" y="1684020"/>
              <a:ext cx="309880" cy="2202180"/>
            </a:xfrm>
            <a:custGeom>
              <a:avLst/>
              <a:gdLst/>
              <a:ahLst/>
              <a:cxnLst/>
              <a:rect l="l" t="t" r="r" b="b"/>
              <a:pathLst>
                <a:path w="309879" h="2202179">
                  <a:moveTo>
                    <a:pt x="309371" y="2202179"/>
                  </a:moveTo>
                  <a:lnTo>
                    <a:pt x="0" y="2202179"/>
                  </a:lnTo>
                  <a:lnTo>
                    <a:pt x="0" y="0"/>
                  </a:lnTo>
                  <a:lnTo>
                    <a:pt x="309371" y="0"/>
                  </a:lnTo>
                  <a:lnTo>
                    <a:pt x="309371" y="2202179"/>
                  </a:lnTo>
                  <a:close/>
                </a:path>
              </a:pathLst>
            </a:custGeom>
            <a:solidFill>
              <a:srgbClr val="C8C8C8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85032" y="1929384"/>
              <a:ext cx="1076325" cy="1074420"/>
            </a:xfrm>
            <a:custGeom>
              <a:avLst/>
              <a:gdLst/>
              <a:ahLst/>
              <a:cxnLst/>
              <a:rect l="l" t="t" r="r" b="b"/>
              <a:pathLst>
                <a:path w="1076325" h="1074420">
                  <a:moveTo>
                    <a:pt x="537972" y="1074420"/>
                  </a:moveTo>
                  <a:lnTo>
                    <a:pt x="488995" y="1072222"/>
                  </a:lnTo>
                  <a:lnTo>
                    <a:pt x="441253" y="1065754"/>
                  </a:lnTo>
                  <a:lnTo>
                    <a:pt x="394934" y="1055207"/>
                  </a:lnTo>
                  <a:lnTo>
                    <a:pt x="350229" y="1040770"/>
                  </a:lnTo>
                  <a:lnTo>
                    <a:pt x="307327" y="1022633"/>
                  </a:lnTo>
                  <a:lnTo>
                    <a:pt x="266417" y="1000985"/>
                  </a:lnTo>
                  <a:lnTo>
                    <a:pt x="227690" y="976017"/>
                  </a:lnTo>
                  <a:lnTo>
                    <a:pt x="191336" y="947917"/>
                  </a:lnTo>
                  <a:lnTo>
                    <a:pt x="157543" y="916876"/>
                  </a:lnTo>
                  <a:lnTo>
                    <a:pt x="126502" y="883083"/>
                  </a:lnTo>
                  <a:lnTo>
                    <a:pt x="98402" y="846729"/>
                  </a:lnTo>
                  <a:lnTo>
                    <a:pt x="73434" y="808002"/>
                  </a:lnTo>
                  <a:lnTo>
                    <a:pt x="51786" y="767092"/>
                  </a:lnTo>
                  <a:lnTo>
                    <a:pt x="33649" y="724190"/>
                  </a:lnTo>
                  <a:lnTo>
                    <a:pt x="19212" y="679485"/>
                  </a:lnTo>
                  <a:lnTo>
                    <a:pt x="8665" y="633166"/>
                  </a:lnTo>
                  <a:lnTo>
                    <a:pt x="2197" y="585424"/>
                  </a:lnTo>
                  <a:lnTo>
                    <a:pt x="0" y="536448"/>
                  </a:lnTo>
                  <a:lnTo>
                    <a:pt x="2197" y="487711"/>
                  </a:lnTo>
                  <a:lnTo>
                    <a:pt x="8665" y="440183"/>
                  </a:lnTo>
                  <a:lnTo>
                    <a:pt x="19212" y="394052"/>
                  </a:lnTo>
                  <a:lnTo>
                    <a:pt x="33649" y="349512"/>
                  </a:lnTo>
                  <a:lnTo>
                    <a:pt x="51786" y="306753"/>
                  </a:lnTo>
                  <a:lnTo>
                    <a:pt x="73434" y="265966"/>
                  </a:lnTo>
                  <a:lnTo>
                    <a:pt x="98402" y="227343"/>
                  </a:lnTo>
                  <a:lnTo>
                    <a:pt x="126502" y="191074"/>
                  </a:lnTo>
                  <a:lnTo>
                    <a:pt x="157543" y="157353"/>
                  </a:lnTo>
                  <a:lnTo>
                    <a:pt x="191336" y="126368"/>
                  </a:lnTo>
                  <a:lnTo>
                    <a:pt x="227690" y="98313"/>
                  </a:lnTo>
                  <a:lnTo>
                    <a:pt x="266417" y="73377"/>
                  </a:lnTo>
                  <a:lnTo>
                    <a:pt x="307327" y="51753"/>
                  </a:lnTo>
                  <a:lnTo>
                    <a:pt x="350229" y="33632"/>
                  </a:lnTo>
                  <a:lnTo>
                    <a:pt x="394934" y="19205"/>
                  </a:lnTo>
                  <a:lnTo>
                    <a:pt x="441253" y="8663"/>
                  </a:lnTo>
                  <a:lnTo>
                    <a:pt x="488995" y="2197"/>
                  </a:lnTo>
                  <a:lnTo>
                    <a:pt x="537972" y="0"/>
                  </a:lnTo>
                  <a:lnTo>
                    <a:pt x="586948" y="2197"/>
                  </a:lnTo>
                  <a:lnTo>
                    <a:pt x="634690" y="8663"/>
                  </a:lnTo>
                  <a:lnTo>
                    <a:pt x="681009" y="19205"/>
                  </a:lnTo>
                  <a:lnTo>
                    <a:pt x="725714" y="33632"/>
                  </a:lnTo>
                  <a:lnTo>
                    <a:pt x="768616" y="51753"/>
                  </a:lnTo>
                  <a:lnTo>
                    <a:pt x="809526" y="73377"/>
                  </a:lnTo>
                  <a:lnTo>
                    <a:pt x="848253" y="98313"/>
                  </a:lnTo>
                  <a:lnTo>
                    <a:pt x="884607" y="126368"/>
                  </a:lnTo>
                  <a:lnTo>
                    <a:pt x="918400" y="157353"/>
                  </a:lnTo>
                  <a:lnTo>
                    <a:pt x="949441" y="191074"/>
                  </a:lnTo>
                  <a:lnTo>
                    <a:pt x="977541" y="227343"/>
                  </a:lnTo>
                  <a:lnTo>
                    <a:pt x="1002509" y="265966"/>
                  </a:lnTo>
                  <a:lnTo>
                    <a:pt x="1024157" y="306753"/>
                  </a:lnTo>
                  <a:lnTo>
                    <a:pt x="1042294" y="349512"/>
                  </a:lnTo>
                  <a:lnTo>
                    <a:pt x="1056731" y="394052"/>
                  </a:lnTo>
                  <a:lnTo>
                    <a:pt x="1067278" y="440183"/>
                  </a:lnTo>
                  <a:lnTo>
                    <a:pt x="1073746" y="487711"/>
                  </a:lnTo>
                  <a:lnTo>
                    <a:pt x="1075944" y="536448"/>
                  </a:lnTo>
                  <a:lnTo>
                    <a:pt x="1073746" y="585424"/>
                  </a:lnTo>
                  <a:lnTo>
                    <a:pt x="1067278" y="633166"/>
                  </a:lnTo>
                  <a:lnTo>
                    <a:pt x="1056731" y="679485"/>
                  </a:lnTo>
                  <a:lnTo>
                    <a:pt x="1042294" y="724190"/>
                  </a:lnTo>
                  <a:lnTo>
                    <a:pt x="1024157" y="767092"/>
                  </a:lnTo>
                  <a:lnTo>
                    <a:pt x="1002509" y="808002"/>
                  </a:lnTo>
                  <a:lnTo>
                    <a:pt x="977541" y="846729"/>
                  </a:lnTo>
                  <a:lnTo>
                    <a:pt x="949441" y="883083"/>
                  </a:lnTo>
                  <a:lnTo>
                    <a:pt x="918400" y="916876"/>
                  </a:lnTo>
                  <a:lnTo>
                    <a:pt x="884607" y="947917"/>
                  </a:lnTo>
                  <a:lnTo>
                    <a:pt x="848253" y="976017"/>
                  </a:lnTo>
                  <a:lnTo>
                    <a:pt x="809526" y="1000985"/>
                  </a:lnTo>
                  <a:lnTo>
                    <a:pt x="768616" y="1022633"/>
                  </a:lnTo>
                  <a:lnTo>
                    <a:pt x="725714" y="1040770"/>
                  </a:lnTo>
                  <a:lnTo>
                    <a:pt x="681009" y="1055207"/>
                  </a:lnTo>
                  <a:lnTo>
                    <a:pt x="634690" y="1065754"/>
                  </a:lnTo>
                  <a:lnTo>
                    <a:pt x="586948" y="1072222"/>
                  </a:lnTo>
                  <a:lnTo>
                    <a:pt x="537972" y="1074420"/>
                  </a:lnTo>
                  <a:close/>
                </a:path>
              </a:pathLst>
            </a:custGeom>
            <a:solidFill>
              <a:srgbClr val="675D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7535" y="2188463"/>
              <a:ext cx="617220" cy="61722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90419" y="3138972"/>
            <a:ext cx="1680210" cy="3898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350" spc="20">
                <a:solidFill>
                  <a:srgbClr val="675D46"/>
                </a:solidFill>
                <a:latin typeface="Corbel"/>
                <a:cs typeface="Corbel"/>
              </a:rPr>
              <a:t>FORMWORK</a:t>
            </a:r>
            <a:endParaRPr sz="2350">
              <a:latin typeface="Corbel"/>
              <a:cs typeface="Corbe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26323" y="1985771"/>
            <a:ext cx="1076325" cy="1076325"/>
            <a:chOff x="7926323" y="1985771"/>
            <a:chExt cx="1076325" cy="1076325"/>
          </a:xfrm>
        </p:grpSpPr>
        <p:sp>
          <p:nvSpPr>
            <p:cNvPr id="11" name="object 11"/>
            <p:cNvSpPr/>
            <p:nvPr/>
          </p:nvSpPr>
          <p:spPr>
            <a:xfrm>
              <a:off x="7926323" y="1985771"/>
              <a:ext cx="1076325" cy="1076325"/>
            </a:xfrm>
            <a:custGeom>
              <a:avLst/>
              <a:gdLst/>
              <a:ahLst/>
              <a:cxnLst/>
              <a:rect l="l" t="t" r="r" b="b"/>
              <a:pathLst>
                <a:path w="1076325" h="1076325">
                  <a:moveTo>
                    <a:pt x="537972" y="1075944"/>
                  </a:moveTo>
                  <a:lnTo>
                    <a:pt x="488995" y="1073746"/>
                  </a:lnTo>
                  <a:lnTo>
                    <a:pt x="441253" y="1067278"/>
                  </a:lnTo>
                  <a:lnTo>
                    <a:pt x="394934" y="1056731"/>
                  </a:lnTo>
                  <a:lnTo>
                    <a:pt x="350229" y="1042294"/>
                  </a:lnTo>
                  <a:lnTo>
                    <a:pt x="307327" y="1024157"/>
                  </a:lnTo>
                  <a:lnTo>
                    <a:pt x="266417" y="1002509"/>
                  </a:lnTo>
                  <a:lnTo>
                    <a:pt x="227690" y="977541"/>
                  </a:lnTo>
                  <a:lnTo>
                    <a:pt x="191336" y="949441"/>
                  </a:lnTo>
                  <a:lnTo>
                    <a:pt x="157543" y="918400"/>
                  </a:lnTo>
                  <a:lnTo>
                    <a:pt x="126502" y="884607"/>
                  </a:lnTo>
                  <a:lnTo>
                    <a:pt x="98402" y="848253"/>
                  </a:lnTo>
                  <a:lnTo>
                    <a:pt x="73434" y="809526"/>
                  </a:lnTo>
                  <a:lnTo>
                    <a:pt x="51786" y="768616"/>
                  </a:lnTo>
                  <a:lnTo>
                    <a:pt x="33649" y="725714"/>
                  </a:lnTo>
                  <a:lnTo>
                    <a:pt x="19212" y="681009"/>
                  </a:lnTo>
                  <a:lnTo>
                    <a:pt x="8665" y="634690"/>
                  </a:lnTo>
                  <a:lnTo>
                    <a:pt x="2197" y="586948"/>
                  </a:lnTo>
                  <a:lnTo>
                    <a:pt x="0" y="537972"/>
                  </a:lnTo>
                  <a:lnTo>
                    <a:pt x="2197" y="488995"/>
                  </a:lnTo>
                  <a:lnTo>
                    <a:pt x="8665" y="441253"/>
                  </a:lnTo>
                  <a:lnTo>
                    <a:pt x="19212" y="394934"/>
                  </a:lnTo>
                  <a:lnTo>
                    <a:pt x="33649" y="350229"/>
                  </a:lnTo>
                  <a:lnTo>
                    <a:pt x="51786" y="307327"/>
                  </a:lnTo>
                  <a:lnTo>
                    <a:pt x="73434" y="266417"/>
                  </a:lnTo>
                  <a:lnTo>
                    <a:pt x="98402" y="227690"/>
                  </a:lnTo>
                  <a:lnTo>
                    <a:pt x="126502" y="191336"/>
                  </a:lnTo>
                  <a:lnTo>
                    <a:pt x="157543" y="157543"/>
                  </a:lnTo>
                  <a:lnTo>
                    <a:pt x="191336" y="126502"/>
                  </a:lnTo>
                  <a:lnTo>
                    <a:pt x="227690" y="98402"/>
                  </a:lnTo>
                  <a:lnTo>
                    <a:pt x="266417" y="73434"/>
                  </a:lnTo>
                  <a:lnTo>
                    <a:pt x="307327" y="51786"/>
                  </a:lnTo>
                  <a:lnTo>
                    <a:pt x="350229" y="33649"/>
                  </a:lnTo>
                  <a:lnTo>
                    <a:pt x="394934" y="19212"/>
                  </a:lnTo>
                  <a:lnTo>
                    <a:pt x="441253" y="8665"/>
                  </a:lnTo>
                  <a:lnTo>
                    <a:pt x="488995" y="2197"/>
                  </a:lnTo>
                  <a:lnTo>
                    <a:pt x="537972" y="0"/>
                  </a:lnTo>
                  <a:lnTo>
                    <a:pt x="586948" y="2197"/>
                  </a:lnTo>
                  <a:lnTo>
                    <a:pt x="634690" y="8665"/>
                  </a:lnTo>
                  <a:lnTo>
                    <a:pt x="681009" y="19212"/>
                  </a:lnTo>
                  <a:lnTo>
                    <a:pt x="725714" y="33649"/>
                  </a:lnTo>
                  <a:lnTo>
                    <a:pt x="768616" y="51786"/>
                  </a:lnTo>
                  <a:lnTo>
                    <a:pt x="809526" y="73434"/>
                  </a:lnTo>
                  <a:lnTo>
                    <a:pt x="848253" y="98402"/>
                  </a:lnTo>
                  <a:lnTo>
                    <a:pt x="884607" y="126502"/>
                  </a:lnTo>
                  <a:lnTo>
                    <a:pt x="918400" y="157543"/>
                  </a:lnTo>
                  <a:lnTo>
                    <a:pt x="949441" y="191336"/>
                  </a:lnTo>
                  <a:lnTo>
                    <a:pt x="977541" y="227690"/>
                  </a:lnTo>
                  <a:lnTo>
                    <a:pt x="1002509" y="266417"/>
                  </a:lnTo>
                  <a:lnTo>
                    <a:pt x="1024157" y="307327"/>
                  </a:lnTo>
                  <a:lnTo>
                    <a:pt x="1042294" y="350229"/>
                  </a:lnTo>
                  <a:lnTo>
                    <a:pt x="1056731" y="394934"/>
                  </a:lnTo>
                  <a:lnTo>
                    <a:pt x="1067278" y="441253"/>
                  </a:lnTo>
                  <a:lnTo>
                    <a:pt x="1073746" y="488995"/>
                  </a:lnTo>
                  <a:lnTo>
                    <a:pt x="1075944" y="537972"/>
                  </a:lnTo>
                  <a:lnTo>
                    <a:pt x="1073746" y="586948"/>
                  </a:lnTo>
                  <a:lnTo>
                    <a:pt x="1067278" y="634690"/>
                  </a:lnTo>
                  <a:lnTo>
                    <a:pt x="1056731" y="681009"/>
                  </a:lnTo>
                  <a:lnTo>
                    <a:pt x="1042294" y="725714"/>
                  </a:lnTo>
                  <a:lnTo>
                    <a:pt x="1024157" y="768616"/>
                  </a:lnTo>
                  <a:lnTo>
                    <a:pt x="1002509" y="809526"/>
                  </a:lnTo>
                  <a:lnTo>
                    <a:pt x="977541" y="848253"/>
                  </a:lnTo>
                  <a:lnTo>
                    <a:pt x="949441" y="884607"/>
                  </a:lnTo>
                  <a:lnTo>
                    <a:pt x="918400" y="918400"/>
                  </a:lnTo>
                  <a:lnTo>
                    <a:pt x="884607" y="949441"/>
                  </a:lnTo>
                  <a:lnTo>
                    <a:pt x="848253" y="977541"/>
                  </a:lnTo>
                  <a:lnTo>
                    <a:pt x="809526" y="1002509"/>
                  </a:lnTo>
                  <a:lnTo>
                    <a:pt x="768616" y="1024157"/>
                  </a:lnTo>
                  <a:lnTo>
                    <a:pt x="725714" y="1042294"/>
                  </a:lnTo>
                  <a:lnTo>
                    <a:pt x="681009" y="1056731"/>
                  </a:lnTo>
                  <a:lnTo>
                    <a:pt x="634690" y="1067278"/>
                  </a:lnTo>
                  <a:lnTo>
                    <a:pt x="586948" y="1073746"/>
                  </a:lnTo>
                  <a:lnTo>
                    <a:pt x="537972" y="1075944"/>
                  </a:lnTo>
                  <a:close/>
                </a:path>
              </a:pathLst>
            </a:custGeom>
            <a:solidFill>
              <a:srgbClr val="675D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7012" y="2127503"/>
              <a:ext cx="617219" cy="61722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06161" y="3085662"/>
            <a:ext cx="1771650" cy="3898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350" spc="15" b="0">
                <a:solidFill>
                  <a:srgbClr val="675D46"/>
                </a:solidFill>
                <a:latin typeface="Corbel"/>
                <a:cs typeface="Corbel"/>
              </a:rPr>
              <a:t>S</a:t>
            </a:r>
            <a:r>
              <a:rPr dirty="0" sz="2350" spc="30" b="0">
                <a:solidFill>
                  <a:srgbClr val="675D46"/>
                </a:solidFill>
                <a:latin typeface="Corbel"/>
                <a:cs typeface="Corbel"/>
              </a:rPr>
              <a:t>H</a:t>
            </a:r>
            <a:r>
              <a:rPr dirty="0" sz="2350" spc="20" b="0">
                <a:solidFill>
                  <a:srgbClr val="675D46"/>
                </a:solidFill>
                <a:latin typeface="Corbel"/>
                <a:cs typeface="Corbel"/>
              </a:rPr>
              <a:t>U</a:t>
            </a:r>
            <a:r>
              <a:rPr dirty="0" sz="2350" spc="30" b="0">
                <a:solidFill>
                  <a:srgbClr val="675D46"/>
                </a:solidFill>
                <a:latin typeface="Corbel"/>
                <a:cs typeface="Corbel"/>
              </a:rPr>
              <a:t>T</a:t>
            </a:r>
            <a:r>
              <a:rPr dirty="0" sz="2350" spc="5" b="0">
                <a:solidFill>
                  <a:srgbClr val="675D46"/>
                </a:solidFill>
                <a:latin typeface="Corbel"/>
                <a:cs typeface="Corbel"/>
              </a:rPr>
              <a:t>T</a:t>
            </a:r>
            <a:r>
              <a:rPr dirty="0" sz="2350" spc="15" b="0">
                <a:solidFill>
                  <a:srgbClr val="675D46"/>
                </a:solidFill>
                <a:latin typeface="Corbel"/>
                <a:cs typeface="Corbel"/>
              </a:rPr>
              <a:t>E</a:t>
            </a:r>
            <a:r>
              <a:rPr dirty="0" sz="2350" spc="35" b="0">
                <a:solidFill>
                  <a:srgbClr val="675D46"/>
                </a:solidFill>
                <a:latin typeface="Corbel"/>
                <a:cs typeface="Corbel"/>
              </a:rPr>
              <a:t>R</a:t>
            </a:r>
            <a:r>
              <a:rPr dirty="0" sz="2350" spc="-10" b="0">
                <a:solidFill>
                  <a:srgbClr val="675D46"/>
                </a:solidFill>
                <a:latin typeface="Corbel"/>
                <a:cs typeface="Corbel"/>
              </a:rPr>
              <a:t>I</a:t>
            </a:r>
            <a:r>
              <a:rPr dirty="0" sz="2350" spc="30" b="0">
                <a:solidFill>
                  <a:srgbClr val="675D46"/>
                </a:solidFill>
                <a:latin typeface="Corbel"/>
                <a:cs typeface="Corbel"/>
              </a:rPr>
              <a:t>N</a:t>
            </a:r>
            <a:r>
              <a:rPr dirty="0" sz="2350" spc="25" b="0">
                <a:solidFill>
                  <a:srgbClr val="675D46"/>
                </a:solidFill>
                <a:latin typeface="Corbel"/>
                <a:cs typeface="Corbel"/>
              </a:rPr>
              <a:t>G</a:t>
            </a:r>
            <a:endParaRPr sz="2350">
              <a:latin typeface="Corbel"/>
              <a:cs typeface="Corbe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886200"/>
            <a:ext cx="10057130" cy="2830195"/>
            <a:chOff x="0" y="3886200"/>
            <a:chExt cx="10057130" cy="283019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86200"/>
              <a:ext cx="10056875" cy="28300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3886200"/>
              <a:ext cx="2842260" cy="2196465"/>
            </a:xfrm>
            <a:custGeom>
              <a:avLst/>
              <a:gdLst/>
              <a:ahLst/>
              <a:cxnLst/>
              <a:rect l="l" t="t" r="r" b="b"/>
              <a:pathLst>
                <a:path w="2842260" h="2196465">
                  <a:moveTo>
                    <a:pt x="2842259" y="2196083"/>
                  </a:moveTo>
                  <a:lnTo>
                    <a:pt x="0" y="2196083"/>
                  </a:lnTo>
                  <a:lnTo>
                    <a:pt x="0" y="0"/>
                  </a:lnTo>
                  <a:lnTo>
                    <a:pt x="2842259" y="0"/>
                  </a:lnTo>
                  <a:lnTo>
                    <a:pt x="2842259" y="2196083"/>
                  </a:lnTo>
                  <a:close/>
                </a:path>
              </a:pathLst>
            </a:custGeom>
            <a:solidFill>
              <a:srgbClr val="A8A5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70764" y="3596121"/>
            <a:ext cx="1645285" cy="479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50" spc="-45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2950" spc="-2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2950" spc="-35">
                <a:solidFill>
                  <a:srgbClr val="FFFFFF"/>
                </a:solidFill>
                <a:latin typeface="Corbel"/>
                <a:cs typeface="Corbel"/>
              </a:rPr>
              <a:t>NT</a:t>
            </a:r>
            <a:r>
              <a:rPr dirty="0" sz="2950" spc="-5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2950" spc="-5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2950" spc="1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endParaRPr sz="2950">
              <a:latin typeface="Corbel"/>
              <a:cs typeface="Corbe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51048" y="3886200"/>
            <a:ext cx="7007859" cy="2196465"/>
            <a:chOff x="3051048" y="3886200"/>
            <a:chExt cx="7007859" cy="2196465"/>
          </a:xfrm>
        </p:grpSpPr>
        <p:sp>
          <p:nvSpPr>
            <p:cNvPr id="19" name="object 19"/>
            <p:cNvSpPr/>
            <p:nvPr/>
          </p:nvSpPr>
          <p:spPr>
            <a:xfrm>
              <a:off x="3051048" y="3886200"/>
              <a:ext cx="6489700" cy="2196465"/>
            </a:xfrm>
            <a:custGeom>
              <a:avLst/>
              <a:gdLst/>
              <a:ahLst/>
              <a:cxnLst/>
              <a:rect l="l" t="t" r="r" b="b"/>
              <a:pathLst>
                <a:path w="6489700" h="2196465">
                  <a:moveTo>
                    <a:pt x="6489191" y="2196083"/>
                  </a:moveTo>
                  <a:lnTo>
                    <a:pt x="0" y="2196083"/>
                  </a:lnTo>
                  <a:lnTo>
                    <a:pt x="0" y="0"/>
                  </a:lnTo>
                  <a:lnTo>
                    <a:pt x="6489191" y="0"/>
                  </a:lnTo>
                  <a:lnTo>
                    <a:pt x="6489191" y="2196083"/>
                  </a:lnTo>
                  <a:close/>
                </a:path>
              </a:pathLst>
            </a:custGeom>
            <a:solidFill>
              <a:srgbClr val="FFFFFF">
                <a:alpha val="8554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749028" y="3886200"/>
              <a:ext cx="309880" cy="2196465"/>
            </a:xfrm>
            <a:custGeom>
              <a:avLst/>
              <a:gdLst/>
              <a:ahLst/>
              <a:cxnLst/>
              <a:rect l="l" t="t" r="r" b="b"/>
              <a:pathLst>
                <a:path w="309879" h="2196465">
                  <a:moveTo>
                    <a:pt x="309371" y="2196083"/>
                  </a:moveTo>
                  <a:lnTo>
                    <a:pt x="0" y="2196083"/>
                  </a:lnTo>
                  <a:lnTo>
                    <a:pt x="0" y="0"/>
                  </a:lnTo>
                  <a:lnTo>
                    <a:pt x="309371" y="0"/>
                  </a:lnTo>
                  <a:lnTo>
                    <a:pt x="309371" y="2196083"/>
                  </a:lnTo>
                  <a:close/>
                </a:path>
              </a:pathLst>
            </a:custGeom>
            <a:solidFill>
              <a:srgbClr val="C8C8C8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89959" y="4204716"/>
              <a:ext cx="1074420" cy="1076325"/>
            </a:xfrm>
            <a:custGeom>
              <a:avLst/>
              <a:gdLst/>
              <a:ahLst/>
              <a:cxnLst/>
              <a:rect l="l" t="t" r="r" b="b"/>
              <a:pathLst>
                <a:path w="1074420" h="1076325">
                  <a:moveTo>
                    <a:pt x="536448" y="1075944"/>
                  </a:moveTo>
                  <a:lnTo>
                    <a:pt x="487711" y="1073746"/>
                  </a:lnTo>
                  <a:lnTo>
                    <a:pt x="440183" y="1067278"/>
                  </a:lnTo>
                  <a:lnTo>
                    <a:pt x="394052" y="1056731"/>
                  </a:lnTo>
                  <a:lnTo>
                    <a:pt x="349512" y="1042294"/>
                  </a:lnTo>
                  <a:lnTo>
                    <a:pt x="306753" y="1024157"/>
                  </a:lnTo>
                  <a:lnTo>
                    <a:pt x="265966" y="1002509"/>
                  </a:lnTo>
                  <a:lnTo>
                    <a:pt x="227343" y="977541"/>
                  </a:lnTo>
                  <a:lnTo>
                    <a:pt x="191074" y="949441"/>
                  </a:lnTo>
                  <a:lnTo>
                    <a:pt x="157353" y="918400"/>
                  </a:lnTo>
                  <a:lnTo>
                    <a:pt x="126368" y="884607"/>
                  </a:lnTo>
                  <a:lnTo>
                    <a:pt x="98313" y="848253"/>
                  </a:lnTo>
                  <a:lnTo>
                    <a:pt x="73377" y="809526"/>
                  </a:lnTo>
                  <a:lnTo>
                    <a:pt x="51753" y="768616"/>
                  </a:lnTo>
                  <a:lnTo>
                    <a:pt x="33632" y="725714"/>
                  </a:lnTo>
                  <a:lnTo>
                    <a:pt x="19205" y="681009"/>
                  </a:lnTo>
                  <a:lnTo>
                    <a:pt x="8663" y="634690"/>
                  </a:lnTo>
                  <a:lnTo>
                    <a:pt x="2197" y="586948"/>
                  </a:lnTo>
                  <a:lnTo>
                    <a:pt x="0" y="537972"/>
                  </a:lnTo>
                  <a:lnTo>
                    <a:pt x="2197" y="488995"/>
                  </a:lnTo>
                  <a:lnTo>
                    <a:pt x="8663" y="441253"/>
                  </a:lnTo>
                  <a:lnTo>
                    <a:pt x="19205" y="394934"/>
                  </a:lnTo>
                  <a:lnTo>
                    <a:pt x="33632" y="350229"/>
                  </a:lnTo>
                  <a:lnTo>
                    <a:pt x="51753" y="307327"/>
                  </a:lnTo>
                  <a:lnTo>
                    <a:pt x="73377" y="266417"/>
                  </a:lnTo>
                  <a:lnTo>
                    <a:pt x="98313" y="227690"/>
                  </a:lnTo>
                  <a:lnTo>
                    <a:pt x="126368" y="191336"/>
                  </a:lnTo>
                  <a:lnTo>
                    <a:pt x="157353" y="157543"/>
                  </a:lnTo>
                  <a:lnTo>
                    <a:pt x="191074" y="126502"/>
                  </a:lnTo>
                  <a:lnTo>
                    <a:pt x="227343" y="98402"/>
                  </a:lnTo>
                  <a:lnTo>
                    <a:pt x="265966" y="73434"/>
                  </a:lnTo>
                  <a:lnTo>
                    <a:pt x="306753" y="51786"/>
                  </a:lnTo>
                  <a:lnTo>
                    <a:pt x="349512" y="33649"/>
                  </a:lnTo>
                  <a:lnTo>
                    <a:pt x="394052" y="19212"/>
                  </a:lnTo>
                  <a:lnTo>
                    <a:pt x="440183" y="8665"/>
                  </a:lnTo>
                  <a:lnTo>
                    <a:pt x="487711" y="2197"/>
                  </a:lnTo>
                  <a:lnTo>
                    <a:pt x="536448" y="0"/>
                  </a:lnTo>
                  <a:lnTo>
                    <a:pt x="585424" y="2197"/>
                  </a:lnTo>
                  <a:lnTo>
                    <a:pt x="633166" y="8665"/>
                  </a:lnTo>
                  <a:lnTo>
                    <a:pt x="679485" y="19212"/>
                  </a:lnTo>
                  <a:lnTo>
                    <a:pt x="724190" y="33649"/>
                  </a:lnTo>
                  <a:lnTo>
                    <a:pt x="767092" y="51786"/>
                  </a:lnTo>
                  <a:lnTo>
                    <a:pt x="808002" y="73434"/>
                  </a:lnTo>
                  <a:lnTo>
                    <a:pt x="846729" y="98402"/>
                  </a:lnTo>
                  <a:lnTo>
                    <a:pt x="883083" y="126502"/>
                  </a:lnTo>
                  <a:lnTo>
                    <a:pt x="916876" y="157543"/>
                  </a:lnTo>
                  <a:lnTo>
                    <a:pt x="947917" y="191336"/>
                  </a:lnTo>
                  <a:lnTo>
                    <a:pt x="976017" y="227690"/>
                  </a:lnTo>
                  <a:lnTo>
                    <a:pt x="1000985" y="266417"/>
                  </a:lnTo>
                  <a:lnTo>
                    <a:pt x="1022633" y="307327"/>
                  </a:lnTo>
                  <a:lnTo>
                    <a:pt x="1040770" y="350229"/>
                  </a:lnTo>
                  <a:lnTo>
                    <a:pt x="1055207" y="394934"/>
                  </a:lnTo>
                  <a:lnTo>
                    <a:pt x="1065754" y="441253"/>
                  </a:lnTo>
                  <a:lnTo>
                    <a:pt x="1072222" y="488995"/>
                  </a:lnTo>
                  <a:lnTo>
                    <a:pt x="1074420" y="537972"/>
                  </a:lnTo>
                  <a:lnTo>
                    <a:pt x="1072222" y="586948"/>
                  </a:lnTo>
                  <a:lnTo>
                    <a:pt x="1065754" y="634690"/>
                  </a:lnTo>
                  <a:lnTo>
                    <a:pt x="1055207" y="681009"/>
                  </a:lnTo>
                  <a:lnTo>
                    <a:pt x="1040770" y="725714"/>
                  </a:lnTo>
                  <a:lnTo>
                    <a:pt x="1022633" y="768616"/>
                  </a:lnTo>
                  <a:lnTo>
                    <a:pt x="1000985" y="809526"/>
                  </a:lnTo>
                  <a:lnTo>
                    <a:pt x="976017" y="848253"/>
                  </a:lnTo>
                  <a:lnTo>
                    <a:pt x="947917" y="884607"/>
                  </a:lnTo>
                  <a:lnTo>
                    <a:pt x="916876" y="918400"/>
                  </a:lnTo>
                  <a:lnTo>
                    <a:pt x="883083" y="949441"/>
                  </a:lnTo>
                  <a:lnTo>
                    <a:pt x="846729" y="977541"/>
                  </a:lnTo>
                  <a:lnTo>
                    <a:pt x="808002" y="1002509"/>
                  </a:lnTo>
                  <a:lnTo>
                    <a:pt x="767092" y="1024157"/>
                  </a:lnTo>
                  <a:lnTo>
                    <a:pt x="724190" y="1042294"/>
                  </a:lnTo>
                  <a:lnTo>
                    <a:pt x="679485" y="1056731"/>
                  </a:lnTo>
                  <a:lnTo>
                    <a:pt x="633166" y="1067278"/>
                  </a:lnTo>
                  <a:lnTo>
                    <a:pt x="585424" y="1073746"/>
                  </a:lnTo>
                  <a:lnTo>
                    <a:pt x="536448" y="1075944"/>
                  </a:lnTo>
                  <a:close/>
                </a:path>
              </a:pathLst>
            </a:custGeom>
            <a:solidFill>
              <a:srgbClr val="675D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3611" y="4396740"/>
              <a:ext cx="617220" cy="61722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364504" y="5283229"/>
            <a:ext cx="1586865" cy="3898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350" spc="20">
                <a:solidFill>
                  <a:srgbClr val="675D46"/>
                </a:solidFill>
                <a:latin typeface="Corbel"/>
                <a:cs typeface="Corbel"/>
              </a:rPr>
              <a:t>C</a:t>
            </a:r>
            <a:r>
              <a:rPr dirty="0" sz="2350" spc="15">
                <a:solidFill>
                  <a:srgbClr val="675D46"/>
                </a:solidFill>
                <a:latin typeface="Corbel"/>
                <a:cs typeface="Corbel"/>
              </a:rPr>
              <a:t>E</a:t>
            </a:r>
            <a:r>
              <a:rPr dirty="0" sz="2350" spc="30">
                <a:solidFill>
                  <a:srgbClr val="675D46"/>
                </a:solidFill>
                <a:latin typeface="Corbel"/>
                <a:cs typeface="Corbel"/>
              </a:rPr>
              <a:t>N</a:t>
            </a:r>
            <a:r>
              <a:rPr dirty="0" sz="2350" spc="5">
                <a:solidFill>
                  <a:srgbClr val="675D46"/>
                </a:solidFill>
                <a:latin typeface="Corbel"/>
                <a:cs typeface="Corbel"/>
              </a:rPr>
              <a:t>T</a:t>
            </a:r>
            <a:r>
              <a:rPr dirty="0" sz="2350" spc="15">
                <a:solidFill>
                  <a:srgbClr val="675D46"/>
                </a:solidFill>
                <a:latin typeface="Corbel"/>
                <a:cs typeface="Corbel"/>
              </a:rPr>
              <a:t>E</a:t>
            </a:r>
            <a:r>
              <a:rPr dirty="0" sz="2350" spc="35">
                <a:solidFill>
                  <a:srgbClr val="675D46"/>
                </a:solidFill>
                <a:latin typeface="Corbel"/>
                <a:cs typeface="Corbel"/>
              </a:rPr>
              <a:t>R</a:t>
            </a:r>
            <a:r>
              <a:rPr dirty="0" sz="2350" spc="-10">
                <a:solidFill>
                  <a:srgbClr val="675D46"/>
                </a:solidFill>
                <a:latin typeface="Corbel"/>
                <a:cs typeface="Corbel"/>
              </a:rPr>
              <a:t>I</a:t>
            </a:r>
            <a:r>
              <a:rPr dirty="0" sz="2350" spc="30">
                <a:solidFill>
                  <a:srgbClr val="675D46"/>
                </a:solidFill>
                <a:latin typeface="Corbel"/>
                <a:cs typeface="Corbel"/>
              </a:rPr>
              <a:t>N</a:t>
            </a:r>
            <a:r>
              <a:rPr dirty="0" sz="2350" spc="25">
                <a:solidFill>
                  <a:srgbClr val="675D46"/>
                </a:solidFill>
                <a:latin typeface="Corbel"/>
                <a:cs typeface="Corbel"/>
              </a:rPr>
              <a:t>G</a:t>
            </a:r>
            <a:endParaRPr sz="2350">
              <a:latin typeface="Corbel"/>
              <a:cs typeface="Corbe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83067" y="4207764"/>
            <a:ext cx="1076325" cy="1076325"/>
            <a:chOff x="7783067" y="4207764"/>
            <a:chExt cx="1076325" cy="107632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3067" y="4207764"/>
              <a:ext cx="1075943" cy="107594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930895" y="4302252"/>
              <a:ext cx="769620" cy="836930"/>
            </a:xfrm>
            <a:custGeom>
              <a:avLst/>
              <a:gdLst/>
              <a:ahLst/>
              <a:cxnLst/>
              <a:rect l="l" t="t" r="r" b="b"/>
              <a:pathLst>
                <a:path w="769620" h="836929">
                  <a:moveTo>
                    <a:pt x="385572" y="836676"/>
                  </a:moveTo>
                  <a:lnTo>
                    <a:pt x="316991" y="492252"/>
                  </a:lnTo>
                  <a:lnTo>
                    <a:pt x="0" y="419100"/>
                  </a:lnTo>
                  <a:lnTo>
                    <a:pt x="316991" y="344424"/>
                  </a:lnTo>
                  <a:lnTo>
                    <a:pt x="385572" y="0"/>
                  </a:lnTo>
                  <a:lnTo>
                    <a:pt x="452628" y="344424"/>
                  </a:lnTo>
                  <a:lnTo>
                    <a:pt x="769620" y="419100"/>
                  </a:lnTo>
                  <a:lnTo>
                    <a:pt x="452628" y="492252"/>
                  </a:lnTo>
                  <a:lnTo>
                    <a:pt x="385572" y="836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08035" y="4274820"/>
              <a:ext cx="817244" cy="891540"/>
            </a:xfrm>
            <a:custGeom>
              <a:avLst/>
              <a:gdLst/>
              <a:ahLst/>
              <a:cxnLst/>
              <a:rect l="l" t="t" r="r" b="b"/>
              <a:pathLst>
                <a:path w="817245" h="891539">
                  <a:moveTo>
                    <a:pt x="407670" y="55981"/>
                  </a:moveTo>
                  <a:lnTo>
                    <a:pt x="402524" y="29908"/>
                  </a:lnTo>
                  <a:lnTo>
                    <a:pt x="408432" y="0"/>
                  </a:lnTo>
                  <a:lnTo>
                    <a:pt x="414151" y="28956"/>
                  </a:lnTo>
                  <a:lnTo>
                    <a:pt x="413004" y="28956"/>
                  </a:lnTo>
                  <a:lnTo>
                    <a:pt x="407670" y="55981"/>
                  </a:lnTo>
                  <a:close/>
                </a:path>
                <a:path w="817245" h="891539">
                  <a:moveTo>
                    <a:pt x="402524" y="29908"/>
                  </a:moveTo>
                  <a:lnTo>
                    <a:pt x="402336" y="28956"/>
                  </a:lnTo>
                  <a:lnTo>
                    <a:pt x="402712" y="28956"/>
                  </a:lnTo>
                  <a:lnTo>
                    <a:pt x="402524" y="29908"/>
                  </a:lnTo>
                  <a:close/>
                </a:path>
                <a:path w="817245" h="891539">
                  <a:moveTo>
                    <a:pt x="769511" y="445770"/>
                  </a:moveTo>
                  <a:lnTo>
                    <a:pt x="470916" y="376428"/>
                  </a:lnTo>
                  <a:lnTo>
                    <a:pt x="407670" y="55981"/>
                  </a:lnTo>
                  <a:lnTo>
                    <a:pt x="413004" y="28956"/>
                  </a:lnTo>
                  <a:lnTo>
                    <a:pt x="414151" y="28956"/>
                  </a:lnTo>
                  <a:lnTo>
                    <a:pt x="480981" y="367284"/>
                  </a:lnTo>
                  <a:lnTo>
                    <a:pt x="477012" y="367284"/>
                  </a:lnTo>
                  <a:lnTo>
                    <a:pt x="481584" y="370332"/>
                  </a:lnTo>
                  <a:lnTo>
                    <a:pt x="490083" y="370332"/>
                  </a:lnTo>
                  <a:lnTo>
                    <a:pt x="791598" y="440640"/>
                  </a:lnTo>
                  <a:lnTo>
                    <a:pt x="769511" y="445770"/>
                  </a:lnTo>
                  <a:close/>
                </a:path>
                <a:path w="817245" h="891539">
                  <a:moveTo>
                    <a:pt x="345627" y="370332"/>
                  </a:moveTo>
                  <a:lnTo>
                    <a:pt x="335280" y="370332"/>
                  </a:lnTo>
                  <a:lnTo>
                    <a:pt x="338328" y="367284"/>
                  </a:lnTo>
                  <a:lnTo>
                    <a:pt x="335882" y="367284"/>
                  </a:lnTo>
                  <a:lnTo>
                    <a:pt x="402524" y="29908"/>
                  </a:lnTo>
                  <a:lnTo>
                    <a:pt x="407670" y="55981"/>
                  </a:lnTo>
                  <a:lnTo>
                    <a:pt x="346228" y="367284"/>
                  </a:lnTo>
                  <a:lnTo>
                    <a:pt x="338328" y="367284"/>
                  </a:lnTo>
                  <a:lnTo>
                    <a:pt x="335763" y="367884"/>
                  </a:lnTo>
                  <a:lnTo>
                    <a:pt x="346110" y="367884"/>
                  </a:lnTo>
                  <a:lnTo>
                    <a:pt x="345627" y="370332"/>
                  </a:lnTo>
                  <a:close/>
                </a:path>
                <a:path w="817245" h="891539">
                  <a:moveTo>
                    <a:pt x="335280" y="370332"/>
                  </a:moveTo>
                  <a:lnTo>
                    <a:pt x="335763" y="367884"/>
                  </a:lnTo>
                  <a:lnTo>
                    <a:pt x="338328" y="367284"/>
                  </a:lnTo>
                  <a:lnTo>
                    <a:pt x="335280" y="370332"/>
                  </a:lnTo>
                  <a:close/>
                </a:path>
                <a:path w="817245" h="891539">
                  <a:moveTo>
                    <a:pt x="481584" y="370332"/>
                  </a:moveTo>
                  <a:lnTo>
                    <a:pt x="477012" y="367284"/>
                  </a:lnTo>
                  <a:lnTo>
                    <a:pt x="481173" y="368254"/>
                  </a:lnTo>
                  <a:lnTo>
                    <a:pt x="481584" y="370332"/>
                  </a:lnTo>
                  <a:close/>
                </a:path>
                <a:path w="817245" h="891539">
                  <a:moveTo>
                    <a:pt x="481173" y="368254"/>
                  </a:moveTo>
                  <a:lnTo>
                    <a:pt x="477012" y="367284"/>
                  </a:lnTo>
                  <a:lnTo>
                    <a:pt x="480981" y="367284"/>
                  </a:lnTo>
                  <a:lnTo>
                    <a:pt x="481173" y="368254"/>
                  </a:lnTo>
                  <a:close/>
                </a:path>
                <a:path w="817245" h="891539">
                  <a:moveTo>
                    <a:pt x="47244" y="445770"/>
                  </a:moveTo>
                  <a:lnTo>
                    <a:pt x="25206" y="440627"/>
                  </a:lnTo>
                  <a:lnTo>
                    <a:pt x="335763" y="367884"/>
                  </a:lnTo>
                  <a:lnTo>
                    <a:pt x="335280" y="370332"/>
                  </a:lnTo>
                  <a:lnTo>
                    <a:pt x="345627" y="370332"/>
                  </a:lnTo>
                  <a:lnTo>
                    <a:pt x="344424" y="376428"/>
                  </a:lnTo>
                  <a:lnTo>
                    <a:pt x="47244" y="445770"/>
                  </a:lnTo>
                  <a:close/>
                </a:path>
                <a:path w="817245" h="891539">
                  <a:moveTo>
                    <a:pt x="490083" y="370332"/>
                  </a:moveTo>
                  <a:lnTo>
                    <a:pt x="481584" y="370332"/>
                  </a:lnTo>
                  <a:lnTo>
                    <a:pt x="481173" y="368254"/>
                  </a:lnTo>
                  <a:lnTo>
                    <a:pt x="490083" y="370332"/>
                  </a:lnTo>
                  <a:close/>
                </a:path>
                <a:path w="817245" h="891539">
                  <a:moveTo>
                    <a:pt x="24384" y="440820"/>
                  </a:moveTo>
                  <a:lnTo>
                    <a:pt x="24384" y="440436"/>
                  </a:lnTo>
                  <a:lnTo>
                    <a:pt x="25206" y="440627"/>
                  </a:lnTo>
                  <a:lnTo>
                    <a:pt x="24384" y="440820"/>
                  </a:lnTo>
                  <a:close/>
                </a:path>
                <a:path w="817245" h="891539">
                  <a:moveTo>
                    <a:pt x="792479" y="440846"/>
                  </a:moveTo>
                  <a:lnTo>
                    <a:pt x="791598" y="440640"/>
                  </a:lnTo>
                  <a:lnTo>
                    <a:pt x="792479" y="440436"/>
                  </a:lnTo>
                  <a:lnTo>
                    <a:pt x="792479" y="440846"/>
                  </a:lnTo>
                  <a:close/>
                </a:path>
                <a:path w="817245" h="891539">
                  <a:moveTo>
                    <a:pt x="24384" y="451104"/>
                  </a:moveTo>
                  <a:lnTo>
                    <a:pt x="24384" y="440820"/>
                  </a:lnTo>
                  <a:lnTo>
                    <a:pt x="25206" y="440627"/>
                  </a:lnTo>
                  <a:lnTo>
                    <a:pt x="47244" y="445770"/>
                  </a:lnTo>
                  <a:lnTo>
                    <a:pt x="24384" y="451104"/>
                  </a:lnTo>
                  <a:close/>
                </a:path>
                <a:path w="817245" h="891539">
                  <a:moveTo>
                    <a:pt x="792479" y="451104"/>
                  </a:moveTo>
                  <a:lnTo>
                    <a:pt x="769511" y="445770"/>
                  </a:lnTo>
                  <a:lnTo>
                    <a:pt x="791598" y="440640"/>
                  </a:lnTo>
                  <a:lnTo>
                    <a:pt x="792370" y="440820"/>
                  </a:lnTo>
                  <a:lnTo>
                    <a:pt x="792479" y="451104"/>
                  </a:lnTo>
                  <a:close/>
                </a:path>
                <a:path w="817245" h="891539">
                  <a:moveTo>
                    <a:pt x="336079" y="525253"/>
                  </a:moveTo>
                  <a:lnTo>
                    <a:pt x="0" y="446532"/>
                  </a:lnTo>
                  <a:lnTo>
                    <a:pt x="24384" y="440820"/>
                  </a:lnTo>
                  <a:lnTo>
                    <a:pt x="24384" y="451104"/>
                  </a:lnTo>
                  <a:lnTo>
                    <a:pt x="70104" y="451104"/>
                  </a:lnTo>
                  <a:lnTo>
                    <a:pt x="344424" y="515112"/>
                  </a:lnTo>
                  <a:lnTo>
                    <a:pt x="345621" y="521208"/>
                  </a:lnTo>
                  <a:lnTo>
                    <a:pt x="335280" y="521208"/>
                  </a:lnTo>
                  <a:lnTo>
                    <a:pt x="336079" y="525253"/>
                  </a:lnTo>
                  <a:close/>
                </a:path>
                <a:path w="817245" h="891539">
                  <a:moveTo>
                    <a:pt x="797257" y="451104"/>
                  </a:moveTo>
                  <a:lnTo>
                    <a:pt x="792479" y="451104"/>
                  </a:lnTo>
                  <a:lnTo>
                    <a:pt x="792479" y="440846"/>
                  </a:lnTo>
                  <a:lnTo>
                    <a:pt x="816864" y="446532"/>
                  </a:lnTo>
                  <a:lnTo>
                    <a:pt x="797257" y="451104"/>
                  </a:lnTo>
                  <a:close/>
                </a:path>
                <a:path w="817245" h="891539">
                  <a:moveTo>
                    <a:pt x="70104" y="451104"/>
                  </a:moveTo>
                  <a:lnTo>
                    <a:pt x="24384" y="451104"/>
                  </a:lnTo>
                  <a:lnTo>
                    <a:pt x="47244" y="445770"/>
                  </a:lnTo>
                  <a:lnTo>
                    <a:pt x="70104" y="451104"/>
                  </a:lnTo>
                  <a:close/>
                </a:path>
                <a:path w="817245" h="891539">
                  <a:moveTo>
                    <a:pt x="413850" y="864108"/>
                  </a:moveTo>
                  <a:lnTo>
                    <a:pt x="413004" y="864108"/>
                  </a:lnTo>
                  <a:lnTo>
                    <a:pt x="407670" y="836963"/>
                  </a:lnTo>
                  <a:lnTo>
                    <a:pt x="470916" y="515112"/>
                  </a:lnTo>
                  <a:lnTo>
                    <a:pt x="769511" y="445770"/>
                  </a:lnTo>
                  <a:lnTo>
                    <a:pt x="792479" y="451104"/>
                  </a:lnTo>
                  <a:lnTo>
                    <a:pt x="797257" y="451104"/>
                  </a:lnTo>
                  <a:lnTo>
                    <a:pt x="496618" y="521208"/>
                  </a:lnTo>
                  <a:lnTo>
                    <a:pt x="481584" y="521208"/>
                  </a:lnTo>
                  <a:lnTo>
                    <a:pt x="477012" y="525780"/>
                  </a:lnTo>
                  <a:lnTo>
                    <a:pt x="480680" y="525780"/>
                  </a:lnTo>
                  <a:lnTo>
                    <a:pt x="413850" y="864108"/>
                  </a:lnTo>
                  <a:close/>
                </a:path>
                <a:path w="817245" h="891539">
                  <a:moveTo>
                    <a:pt x="338328" y="525780"/>
                  </a:moveTo>
                  <a:lnTo>
                    <a:pt x="336079" y="525253"/>
                  </a:lnTo>
                  <a:lnTo>
                    <a:pt x="335280" y="521208"/>
                  </a:lnTo>
                  <a:lnTo>
                    <a:pt x="338328" y="525780"/>
                  </a:lnTo>
                  <a:close/>
                </a:path>
                <a:path w="817245" h="891539">
                  <a:moveTo>
                    <a:pt x="346520" y="525780"/>
                  </a:moveTo>
                  <a:lnTo>
                    <a:pt x="338328" y="525780"/>
                  </a:lnTo>
                  <a:lnTo>
                    <a:pt x="335280" y="521208"/>
                  </a:lnTo>
                  <a:lnTo>
                    <a:pt x="345621" y="521208"/>
                  </a:lnTo>
                  <a:lnTo>
                    <a:pt x="346520" y="525780"/>
                  </a:lnTo>
                  <a:close/>
                </a:path>
                <a:path w="817245" h="891539">
                  <a:moveTo>
                    <a:pt x="477012" y="525780"/>
                  </a:moveTo>
                  <a:lnTo>
                    <a:pt x="481584" y="521208"/>
                  </a:lnTo>
                  <a:lnTo>
                    <a:pt x="480858" y="524883"/>
                  </a:lnTo>
                  <a:lnTo>
                    <a:pt x="477012" y="525780"/>
                  </a:lnTo>
                  <a:close/>
                </a:path>
                <a:path w="817245" h="891539">
                  <a:moveTo>
                    <a:pt x="480858" y="524883"/>
                  </a:moveTo>
                  <a:lnTo>
                    <a:pt x="481584" y="521208"/>
                  </a:lnTo>
                  <a:lnTo>
                    <a:pt x="496618" y="521208"/>
                  </a:lnTo>
                  <a:lnTo>
                    <a:pt x="480858" y="524883"/>
                  </a:lnTo>
                  <a:close/>
                </a:path>
                <a:path w="817245" h="891539">
                  <a:moveTo>
                    <a:pt x="480680" y="525780"/>
                  </a:moveTo>
                  <a:lnTo>
                    <a:pt x="477012" y="525780"/>
                  </a:lnTo>
                  <a:lnTo>
                    <a:pt x="480858" y="524883"/>
                  </a:lnTo>
                  <a:lnTo>
                    <a:pt x="480680" y="525780"/>
                  </a:lnTo>
                  <a:close/>
                </a:path>
                <a:path w="817245" h="891539">
                  <a:moveTo>
                    <a:pt x="402673" y="862389"/>
                  </a:moveTo>
                  <a:lnTo>
                    <a:pt x="336079" y="525253"/>
                  </a:lnTo>
                  <a:lnTo>
                    <a:pt x="338328" y="525780"/>
                  </a:lnTo>
                  <a:lnTo>
                    <a:pt x="346520" y="525780"/>
                  </a:lnTo>
                  <a:lnTo>
                    <a:pt x="407670" y="836963"/>
                  </a:lnTo>
                  <a:lnTo>
                    <a:pt x="402673" y="862389"/>
                  </a:lnTo>
                  <a:close/>
                </a:path>
                <a:path w="817245" h="891539">
                  <a:moveTo>
                    <a:pt x="408432" y="891540"/>
                  </a:moveTo>
                  <a:lnTo>
                    <a:pt x="402673" y="862389"/>
                  </a:lnTo>
                  <a:lnTo>
                    <a:pt x="407670" y="836963"/>
                  </a:lnTo>
                  <a:lnTo>
                    <a:pt x="413004" y="864108"/>
                  </a:lnTo>
                  <a:lnTo>
                    <a:pt x="413850" y="864108"/>
                  </a:lnTo>
                  <a:lnTo>
                    <a:pt x="408432" y="891540"/>
                  </a:lnTo>
                  <a:close/>
                </a:path>
                <a:path w="817245" h="891539">
                  <a:moveTo>
                    <a:pt x="403013" y="864108"/>
                  </a:moveTo>
                  <a:lnTo>
                    <a:pt x="402336" y="864108"/>
                  </a:lnTo>
                  <a:lnTo>
                    <a:pt x="402673" y="862389"/>
                  </a:lnTo>
                  <a:lnTo>
                    <a:pt x="403013" y="864108"/>
                  </a:lnTo>
                  <a:close/>
                </a:path>
              </a:pathLst>
            </a:custGeom>
            <a:solidFill>
              <a:srgbClr val="B1A08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208018" y="5287692"/>
            <a:ext cx="2169160" cy="3784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675D46"/>
                </a:solidFill>
                <a:latin typeface="Corbel"/>
                <a:cs typeface="Corbel"/>
              </a:rPr>
              <a:t>DE-SHUTTERING</a:t>
            </a:r>
            <a:endParaRPr sz="23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4020"/>
            <a:ext cx="2842260" cy="2202180"/>
          </a:xfrm>
          <a:custGeom>
            <a:avLst/>
            <a:gdLst/>
            <a:ahLst/>
            <a:cxnLst/>
            <a:rect l="l" t="t" r="r" b="b"/>
            <a:pathLst>
              <a:path w="2842260" h="2202179">
                <a:moveTo>
                  <a:pt x="2842259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2842259" y="0"/>
                </a:lnTo>
                <a:lnTo>
                  <a:pt x="2842259" y="2202179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49028" y="1684032"/>
            <a:ext cx="309880" cy="4398645"/>
          </a:xfrm>
          <a:custGeom>
            <a:avLst/>
            <a:gdLst/>
            <a:ahLst/>
            <a:cxnLst/>
            <a:rect l="l" t="t" r="r" b="b"/>
            <a:pathLst>
              <a:path w="309879" h="4398645">
                <a:moveTo>
                  <a:pt x="309372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09372" y="4398251"/>
                </a:lnTo>
                <a:lnTo>
                  <a:pt x="309372" y="2202167"/>
                </a:lnTo>
                <a:lnTo>
                  <a:pt x="309372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54744" y="3088691"/>
            <a:ext cx="5871210" cy="1535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3195" indent="-151130">
              <a:lnSpc>
                <a:spcPts val="1885"/>
              </a:lnSpc>
              <a:spcBef>
                <a:spcPts val="10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In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this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type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system special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grade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recyclable</a:t>
            </a:r>
            <a:endParaRPr sz="1650">
              <a:latin typeface="Corbel"/>
              <a:cs typeface="Corbel"/>
            </a:endParaRPr>
          </a:p>
          <a:p>
            <a:pPr marL="163195" marR="95250">
              <a:lnSpc>
                <a:spcPts val="1780"/>
              </a:lnSpc>
              <a:spcBef>
                <a:spcPts val="130"/>
              </a:spcBef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plastic,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also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known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as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geoplast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(Acrylonitrile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Butadiene</a:t>
            </a:r>
            <a:r>
              <a:rPr dirty="0" sz="1650" spc="-7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Styrene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–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ABS),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used.</a:t>
            </a:r>
            <a:endParaRPr sz="1650">
              <a:latin typeface="Corbel"/>
              <a:cs typeface="Corbel"/>
            </a:endParaRPr>
          </a:p>
          <a:p>
            <a:pPr marL="163195" marR="5080" indent="-151130">
              <a:lnSpc>
                <a:spcPct val="90000"/>
              </a:lnSpc>
              <a:spcBef>
                <a:spcPts val="96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It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does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not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allow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any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kind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chemical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reaction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to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crop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up</a:t>
            </a:r>
            <a:r>
              <a:rPr dirty="0" sz="1650" spc="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between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concrete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and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plastic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form.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Also,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</a:t>
            </a:r>
            <a:r>
              <a:rPr dirty="0" sz="1650" spc="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does</a:t>
            </a:r>
            <a:r>
              <a:rPr dirty="0" sz="1650" spc="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not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let</a:t>
            </a:r>
            <a:r>
              <a:rPr dirty="0" sz="1650" spc="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the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concrete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material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stick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on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plastic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forms.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0764" y="3393488"/>
            <a:ext cx="1660525" cy="8864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Plastic </a:t>
            </a:r>
            <a:r>
              <a:rPr dirty="0" sz="2950" spc="-30" b="1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950" spc="-55" b="1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2950" spc="-25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2950" spc="-50" b="1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2950" spc="-45" b="1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2950" spc="-55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2950" spc="10" b="1">
                <a:solidFill>
                  <a:srgbClr val="FFFFFF"/>
                </a:solidFill>
                <a:latin typeface="Corbel"/>
                <a:cs typeface="Corbel"/>
              </a:rPr>
              <a:t>k</a:t>
            </a:r>
            <a:endParaRPr sz="29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363" y="1330451"/>
            <a:ext cx="6073139" cy="51374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4020"/>
            <a:ext cx="2842260" cy="2202180"/>
          </a:xfrm>
          <a:custGeom>
            <a:avLst/>
            <a:gdLst/>
            <a:ahLst/>
            <a:cxnLst/>
            <a:rect l="l" t="t" r="r" b="b"/>
            <a:pathLst>
              <a:path w="2842260" h="2202179">
                <a:moveTo>
                  <a:pt x="2842259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2842259" y="0"/>
                </a:lnTo>
                <a:lnTo>
                  <a:pt x="2842259" y="2202179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49028" y="1684032"/>
            <a:ext cx="309880" cy="4398645"/>
          </a:xfrm>
          <a:custGeom>
            <a:avLst/>
            <a:gdLst/>
            <a:ahLst/>
            <a:cxnLst/>
            <a:rect l="l" t="t" r="r" b="b"/>
            <a:pathLst>
              <a:path w="309879" h="4398645">
                <a:moveTo>
                  <a:pt x="309372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09372" y="4398251"/>
                </a:lnTo>
                <a:lnTo>
                  <a:pt x="309372" y="2202167"/>
                </a:lnTo>
                <a:lnTo>
                  <a:pt x="309372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3189" y="2146750"/>
            <a:ext cx="1541780" cy="3784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Ad</a:t>
            </a:r>
            <a:r>
              <a:rPr dirty="0"/>
              <a:t>v</a:t>
            </a:r>
            <a:r>
              <a:rPr dirty="0" spc="-10"/>
              <a:t>a</a:t>
            </a:r>
            <a:r>
              <a:rPr dirty="0" spc="15"/>
              <a:t>n</a:t>
            </a:r>
            <a:r>
              <a:rPr dirty="0" spc="5"/>
              <a:t>t</a:t>
            </a:r>
            <a:r>
              <a:rPr dirty="0" spc="-10"/>
              <a:t>a</a:t>
            </a:r>
            <a:r>
              <a:rPr dirty="0" spc="5"/>
              <a:t>g</a:t>
            </a:r>
            <a:r>
              <a:rPr dirty="0" spc="-5"/>
              <a:t>e</a:t>
            </a:r>
            <a:r>
              <a:rPr dirty="0" spc="5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53266" y="2844847"/>
            <a:ext cx="2727325" cy="287464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63195" marR="5080" indent="-151130">
              <a:lnSpc>
                <a:spcPct val="80000"/>
              </a:lnSpc>
              <a:spcBef>
                <a:spcPts val="44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It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can be used more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than </a:t>
            </a:r>
            <a:r>
              <a:rPr dirty="0" sz="1400" spc="-10">
                <a:solidFill>
                  <a:srgbClr val="6E664B"/>
                </a:solidFill>
                <a:latin typeface="Corbel"/>
                <a:cs typeface="Corbel"/>
              </a:rPr>
              <a:t>100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times </a:t>
            </a:r>
            <a:r>
              <a:rPr dirty="0" sz="1400" spc="-27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if</a:t>
            </a:r>
            <a:r>
              <a:rPr dirty="0" sz="140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proper</a:t>
            </a:r>
            <a:r>
              <a:rPr dirty="0" sz="1400" spc="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care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 of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 forms</a:t>
            </a:r>
            <a:r>
              <a:rPr dirty="0" sz="1400" spc="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taken.</a:t>
            </a:r>
            <a:endParaRPr sz="140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66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Overall</a:t>
            </a:r>
            <a:r>
              <a:rPr dirty="0" sz="1400" spc="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economic</a:t>
            </a:r>
            <a:r>
              <a:rPr dirty="0" sz="1400" spc="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in</a:t>
            </a:r>
            <a:r>
              <a:rPr dirty="0" sz="140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 long</a:t>
            </a:r>
            <a:r>
              <a:rPr dirty="0" sz="140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run.</a:t>
            </a:r>
            <a:endParaRPr sz="140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66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Light</a:t>
            </a:r>
            <a:r>
              <a:rPr dirty="0" sz="140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in</a:t>
            </a:r>
            <a:r>
              <a:rPr dirty="0" sz="140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weight.</a:t>
            </a:r>
            <a:endParaRPr sz="140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64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Easy</a:t>
            </a:r>
            <a:r>
              <a:rPr dirty="0" sz="140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to</a:t>
            </a:r>
            <a:r>
              <a:rPr dirty="0" sz="140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install,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strip</a:t>
            </a:r>
            <a:r>
              <a:rPr dirty="0" sz="140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and</a:t>
            </a:r>
            <a:r>
              <a:rPr dirty="0" sz="140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handle.</a:t>
            </a:r>
            <a:endParaRPr sz="140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66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Labour</a:t>
            </a:r>
            <a:r>
              <a:rPr dirty="0" sz="140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10">
                <a:solidFill>
                  <a:srgbClr val="6E664B"/>
                </a:solidFill>
                <a:latin typeface="Corbel"/>
                <a:cs typeface="Corbel"/>
              </a:rPr>
              <a:t>friendly.</a:t>
            </a:r>
            <a:endParaRPr sz="1400">
              <a:latin typeface="Corbel"/>
              <a:cs typeface="Corbel"/>
            </a:endParaRPr>
          </a:p>
          <a:p>
            <a:pPr marL="163195" marR="255904" indent="-151130">
              <a:lnSpc>
                <a:spcPts val="1340"/>
              </a:lnSpc>
              <a:spcBef>
                <a:spcPts val="9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Smooth</a:t>
            </a:r>
            <a:r>
              <a:rPr dirty="0" sz="140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finish</a:t>
            </a:r>
            <a:r>
              <a:rPr dirty="0" sz="140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when concrete</a:t>
            </a:r>
            <a:r>
              <a:rPr dirty="0" sz="1400" spc="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is </a:t>
            </a:r>
            <a:r>
              <a:rPr dirty="0" sz="1400" spc="-26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hardened.</a:t>
            </a:r>
            <a:endParaRPr sz="1400">
              <a:latin typeface="Corbel"/>
              <a:cs typeface="Corbel"/>
            </a:endParaRPr>
          </a:p>
          <a:p>
            <a:pPr marL="163195" marR="17145" indent="-151130">
              <a:lnSpc>
                <a:spcPct val="80000"/>
              </a:lnSpc>
              <a:spcBef>
                <a:spcPts val="101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Plastic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r>
              <a:rPr dirty="0" sz="1400" spc="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40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said</a:t>
            </a:r>
            <a:r>
              <a:rPr dirty="0" sz="1400" spc="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to</a:t>
            </a:r>
            <a:r>
              <a:rPr dirty="0" sz="140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have</a:t>
            </a:r>
            <a:r>
              <a:rPr dirty="0" sz="1400" spc="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no </a:t>
            </a:r>
            <a:r>
              <a:rPr dirty="0" sz="1400" spc="-26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effect on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 the</a:t>
            </a:r>
            <a:r>
              <a:rPr dirty="0" sz="140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environment</a:t>
            </a:r>
            <a:r>
              <a:rPr dirty="0" sz="1400" spc="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10">
                <a:solidFill>
                  <a:srgbClr val="6E664B"/>
                </a:solidFill>
                <a:latin typeface="Corbel"/>
                <a:cs typeface="Corbel"/>
              </a:rPr>
              <a:t>(eco-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 friendly)</a:t>
            </a:r>
            <a:r>
              <a:rPr dirty="0" sz="140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as</a:t>
            </a:r>
            <a:r>
              <a:rPr dirty="0" sz="140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it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40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made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 up</a:t>
            </a:r>
            <a:r>
              <a:rPr dirty="0" sz="140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40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recyclable</a:t>
            </a:r>
            <a:r>
              <a:rPr dirty="0" sz="1400" spc="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400" spc="-5">
                <a:solidFill>
                  <a:srgbClr val="6E664B"/>
                </a:solidFill>
                <a:latin typeface="Corbel"/>
                <a:cs typeface="Corbel"/>
              </a:rPr>
              <a:t>plastic.</a:t>
            </a:r>
            <a:endParaRPr sz="1400">
              <a:latin typeface="Corbel"/>
              <a:cs typeface="Corbe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3035" y="2151346"/>
            <a:ext cx="2685415" cy="14427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5" b="1">
                <a:solidFill>
                  <a:srgbClr val="897C5D"/>
                </a:solidFill>
                <a:latin typeface="Corbel"/>
                <a:cs typeface="Corbel"/>
              </a:rPr>
              <a:t>Disadvantage</a:t>
            </a:r>
            <a:endParaRPr sz="230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6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initial</a:t>
            </a:r>
            <a:r>
              <a:rPr dirty="0" sz="1650" spc="-4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cost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high.</a:t>
            </a:r>
            <a:endParaRPr sz="1650">
              <a:latin typeface="Corbel"/>
              <a:cs typeface="Corbel"/>
            </a:endParaRPr>
          </a:p>
          <a:p>
            <a:pPr marL="163195" marR="5080" indent="-151130">
              <a:lnSpc>
                <a:spcPct val="90000"/>
              </a:lnSpc>
              <a:spcBef>
                <a:spcPts val="9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load-carrying</a:t>
            </a:r>
            <a:r>
              <a:rPr dirty="0" sz="1650" spc="-7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capacity</a:t>
            </a:r>
            <a:r>
              <a:rPr dirty="0" sz="1650" spc="-6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plastic formwork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comparatively</a:t>
            </a:r>
            <a:r>
              <a:rPr dirty="0" sz="1650" spc="-5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low.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0764" y="3393488"/>
            <a:ext cx="1660525" cy="8864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Plastic </a:t>
            </a:r>
            <a:r>
              <a:rPr dirty="0" sz="2950" spc="-30" b="1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2950" spc="-55" b="1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2950" spc="-25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2950" spc="-50" b="1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2950" spc="-45" b="1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2950" spc="-55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2950" spc="10" b="1">
                <a:solidFill>
                  <a:srgbClr val="FFFFFF"/>
                </a:solidFill>
                <a:latin typeface="Corbel"/>
                <a:cs typeface="Corbel"/>
              </a:rPr>
              <a:t>k</a:t>
            </a:r>
            <a:endParaRPr sz="29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4744" y="3490934"/>
            <a:ext cx="5473700" cy="73088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63195" marR="5080" indent="-151130">
              <a:lnSpc>
                <a:spcPct val="90000"/>
              </a:lnSpc>
              <a:spcBef>
                <a:spcPts val="30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removal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process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called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De-shuttering.</a:t>
            </a:r>
            <a:r>
              <a:rPr dirty="0" sz="1650" spc="-1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 can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removed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only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after concrete has achieved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sufficient</a:t>
            </a:r>
            <a:r>
              <a:rPr dirty="0" sz="1650" spc="-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strength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0764" y="3393488"/>
            <a:ext cx="2289810" cy="886460"/>
          </a:xfrm>
          <a:prstGeom prst="rect"/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45">
                <a:solidFill>
                  <a:srgbClr val="FFFFFF"/>
                </a:solidFill>
              </a:rPr>
              <a:t>D</a:t>
            </a:r>
            <a:r>
              <a:rPr dirty="0" sz="2950" spc="-30">
                <a:solidFill>
                  <a:srgbClr val="FFFFFF"/>
                </a:solidFill>
              </a:rPr>
              <a:t>e</a:t>
            </a:r>
            <a:r>
              <a:rPr dirty="0" sz="2950" spc="-65">
                <a:solidFill>
                  <a:srgbClr val="FFFFFF"/>
                </a:solidFill>
              </a:rPr>
              <a:t>-</a:t>
            </a:r>
            <a:r>
              <a:rPr dirty="0" sz="2950" spc="-40">
                <a:solidFill>
                  <a:srgbClr val="FFFFFF"/>
                </a:solidFill>
              </a:rPr>
              <a:t>S</a:t>
            </a:r>
            <a:r>
              <a:rPr dirty="0" sz="2950" spc="-20">
                <a:solidFill>
                  <a:srgbClr val="FFFFFF"/>
                </a:solidFill>
              </a:rPr>
              <a:t>h</a:t>
            </a:r>
            <a:r>
              <a:rPr dirty="0" sz="2950" spc="-35">
                <a:solidFill>
                  <a:srgbClr val="FFFFFF"/>
                </a:solidFill>
              </a:rPr>
              <a:t>u</a:t>
            </a:r>
            <a:r>
              <a:rPr dirty="0" sz="2950" spc="-55">
                <a:solidFill>
                  <a:srgbClr val="FFFFFF"/>
                </a:solidFill>
              </a:rPr>
              <a:t>tt</a:t>
            </a:r>
            <a:r>
              <a:rPr dirty="0" sz="2950" spc="-30">
                <a:solidFill>
                  <a:srgbClr val="FFFFFF"/>
                </a:solidFill>
              </a:rPr>
              <a:t>e</a:t>
            </a:r>
            <a:r>
              <a:rPr dirty="0" sz="2950" spc="-55">
                <a:solidFill>
                  <a:srgbClr val="FFFFFF"/>
                </a:solidFill>
              </a:rPr>
              <a:t>r</a:t>
            </a:r>
            <a:r>
              <a:rPr dirty="0" sz="2950" spc="-25">
                <a:solidFill>
                  <a:srgbClr val="FFFFFF"/>
                </a:solidFill>
              </a:rPr>
              <a:t>i</a:t>
            </a:r>
            <a:r>
              <a:rPr dirty="0" sz="2950" spc="-65">
                <a:solidFill>
                  <a:srgbClr val="FFFFFF"/>
                </a:solidFill>
              </a:rPr>
              <a:t>n</a:t>
            </a:r>
            <a:r>
              <a:rPr dirty="0" sz="2950" spc="5">
                <a:solidFill>
                  <a:srgbClr val="FFFFFF"/>
                </a:solidFill>
              </a:rPr>
              <a:t>g  </a:t>
            </a:r>
            <a:r>
              <a:rPr dirty="0" sz="2950" spc="-35">
                <a:solidFill>
                  <a:srgbClr val="FFFFFF"/>
                </a:solidFill>
              </a:rPr>
              <a:t>Formwork</a:t>
            </a:r>
            <a:endParaRPr sz="29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9028" y="1684020"/>
            <a:ext cx="309880" cy="2202180"/>
          </a:xfrm>
          <a:custGeom>
            <a:avLst/>
            <a:gdLst/>
            <a:ahLst/>
            <a:cxnLst/>
            <a:rect l="l" t="t" r="r" b="b"/>
            <a:pathLst>
              <a:path w="309879" h="2202179">
                <a:moveTo>
                  <a:pt x="309371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309371" y="0"/>
                </a:lnTo>
                <a:lnTo>
                  <a:pt x="309371" y="2202179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1684020"/>
            <a:ext cx="2842260" cy="2202180"/>
          </a:xfrm>
          <a:prstGeom prst="rect"/>
          <a:solidFill>
            <a:srgbClr val="A8A57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imes New Roman"/>
              <a:cs typeface="Times New Roman"/>
            </a:endParaRPr>
          </a:p>
          <a:p>
            <a:pPr marL="283210" marR="635635">
              <a:lnSpc>
                <a:spcPts val="3200"/>
              </a:lnSpc>
              <a:spcBef>
                <a:spcPts val="5"/>
              </a:spcBef>
            </a:pPr>
            <a:r>
              <a:rPr dirty="0" sz="2950" spc="-30">
                <a:solidFill>
                  <a:srgbClr val="FFFFFF"/>
                </a:solidFill>
              </a:rPr>
              <a:t>M</a:t>
            </a:r>
            <a:r>
              <a:rPr dirty="0" sz="2950" spc="-30">
                <a:solidFill>
                  <a:srgbClr val="FFFFFF"/>
                </a:solidFill>
              </a:rPr>
              <a:t>e</a:t>
            </a:r>
            <a:r>
              <a:rPr dirty="0" sz="2950" spc="-50">
                <a:solidFill>
                  <a:srgbClr val="FFFFFF"/>
                </a:solidFill>
              </a:rPr>
              <a:t>th</a:t>
            </a:r>
            <a:r>
              <a:rPr dirty="0" sz="2950" spc="-35">
                <a:solidFill>
                  <a:srgbClr val="FFFFFF"/>
                </a:solidFill>
              </a:rPr>
              <a:t>o</a:t>
            </a:r>
            <a:r>
              <a:rPr dirty="0" sz="2950" spc="10">
                <a:solidFill>
                  <a:srgbClr val="FFFFFF"/>
                </a:solidFill>
              </a:rPr>
              <a:t>d</a:t>
            </a:r>
            <a:r>
              <a:rPr dirty="0" sz="2950" spc="-125">
                <a:solidFill>
                  <a:srgbClr val="FFFFFF"/>
                </a:solidFill>
              </a:rPr>
              <a:t> </a:t>
            </a:r>
            <a:r>
              <a:rPr dirty="0" sz="2950" spc="-35">
                <a:solidFill>
                  <a:srgbClr val="FFFFFF"/>
                </a:solidFill>
              </a:rPr>
              <a:t>an</a:t>
            </a:r>
            <a:r>
              <a:rPr dirty="0" sz="2950" spc="5">
                <a:solidFill>
                  <a:srgbClr val="FFFFFF"/>
                </a:solidFill>
              </a:rPr>
              <a:t>d  </a:t>
            </a:r>
            <a:r>
              <a:rPr dirty="0" sz="2950" spc="-170">
                <a:solidFill>
                  <a:srgbClr val="FFFFFF"/>
                </a:solidFill>
              </a:rPr>
              <a:t>P</a:t>
            </a:r>
            <a:r>
              <a:rPr dirty="0" sz="2950" spc="-30">
                <a:solidFill>
                  <a:srgbClr val="FFFFFF"/>
                </a:solidFill>
              </a:rPr>
              <a:t>e</a:t>
            </a:r>
            <a:r>
              <a:rPr dirty="0" sz="2950" spc="-55">
                <a:solidFill>
                  <a:srgbClr val="FFFFFF"/>
                </a:solidFill>
              </a:rPr>
              <a:t>ri</a:t>
            </a:r>
            <a:r>
              <a:rPr dirty="0" sz="2950" spc="-35">
                <a:solidFill>
                  <a:srgbClr val="FFFFFF"/>
                </a:solidFill>
              </a:rPr>
              <a:t>o</a:t>
            </a:r>
            <a:r>
              <a:rPr dirty="0" sz="2950" spc="10">
                <a:solidFill>
                  <a:srgbClr val="FFFFFF"/>
                </a:solidFill>
              </a:rPr>
              <a:t>d</a:t>
            </a:r>
            <a:r>
              <a:rPr dirty="0" sz="2950" spc="-125">
                <a:solidFill>
                  <a:srgbClr val="FFFFFF"/>
                </a:solidFill>
              </a:rPr>
              <a:t> </a:t>
            </a:r>
            <a:r>
              <a:rPr dirty="0" sz="2950" spc="-35">
                <a:solidFill>
                  <a:srgbClr val="FFFFFF"/>
                </a:solidFill>
              </a:rPr>
              <a:t>o</a:t>
            </a:r>
            <a:r>
              <a:rPr dirty="0" sz="2950" spc="5">
                <a:solidFill>
                  <a:srgbClr val="FFFFFF"/>
                </a:solidFill>
              </a:rPr>
              <a:t>f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3254744" y="2623806"/>
            <a:ext cx="5810250" cy="131000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05"/>
              </a:spcBef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 formwork should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constructed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such a manner that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 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possible to remove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the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different components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 the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following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order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sequence:</a:t>
            </a:r>
            <a:endParaRPr sz="1650">
              <a:latin typeface="Corbel"/>
              <a:cs typeface="Corbel"/>
            </a:endParaRPr>
          </a:p>
          <a:p>
            <a:pPr marL="163195" marR="238760" indent="-151130">
              <a:lnSpc>
                <a:spcPts val="1789"/>
              </a:lnSpc>
              <a:spcBef>
                <a:spcPts val="100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Shuttering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forming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vertical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faces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walls,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beams,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and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columns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sides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(which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bear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no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loads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but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are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used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only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to</a:t>
            </a:r>
            <a:r>
              <a:rPr dirty="0" sz="1650" spc="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retain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endParaRPr sz="1650">
              <a:latin typeface="Corbel"/>
              <a:cs typeface="Corbe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886200"/>
            <a:ext cx="10058400" cy="2830195"/>
            <a:chOff x="0" y="3886200"/>
            <a:chExt cx="10058400" cy="2830195"/>
          </a:xfrm>
        </p:grpSpPr>
        <p:sp>
          <p:nvSpPr>
            <p:cNvPr id="6" name="object 6"/>
            <p:cNvSpPr/>
            <p:nvPr/>
          </p:nvSpPr>
          <p:spPr>
            <a:xfrm>
              <a:off x="0" y="3886200"/>
              <a:ext cx="10058400" cy="2830195"/>
            </a:xfrm>
            <a:custGeom>
              <a:avLst/>
              <a:gdLst/>
              <a:ahLst/>
              <a:cxnLst/>
              <a:rect l="l" t="t" r="r" b="b"/>
              <a:pathLst>
                <a:path w="10058400" h="2830195">
                  <a:moveTo>
                    <a:pt x="10058400" y="2830067"/>
                  </a:moveTo>
                  <a:lnTo>
                    <a:pt x="0" y="2830067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2830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49028" y="3886200"/>
              <a:ext cx="309880" cy="2196465"/>
            </a:xfrm>
            <a:custGeom>
              <a:avLst/>
              <a:gdLst/>
              <a:ahLst/>
              <a:cxnLst/>
              <a:rect l="l" t="t" r="r" b="b"/>
              <a:pathLst>
                <a:path w="309879" h="2196465">
                  <a:moveTo>
                    <a:pt x="309371" y="2196083"/>
                  </a:moveTo>
                  <a:lnTo>
                    <a:pt x="0" y="2196083"/>
                  </a:lnTo>
                  <a:lnTo>
                    <a:pt x="0" y="0"/>
                  </a:lnTo>
                  <a:lnTo>
                    <a:pt x="309371" y="0"/>
                  </a:lnTo>
                  <a:lnTo>
                    <a:pt x="309371" y="2196083"/>
                  </a:lnTo>
                  <a:close/>
                </a:path>
              </a:pathLst>
            </a:custGeom>
            <a:solidFill>
              <a:srgbClr val="C8C8C8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0" y="3886200"/>
            <a:ext cx="2842260" cy="2196465"/>
          </a:xfrm>
          <a:prstGeom prst="rect">
            <a:avLst/>
          </a:prstGeom>
          <a:solidFill>
            <a:srgbClr val="A8A57C"/>
          </a:solidFill>
        </p:spPr>
        <p:txBody>
          <a:bodyPr wrap="square" lIns="0" tIns="0" rIns="0" bIns="0" rtlCol="0" vert="horz">
            <a:spAutoFit/>
          </a:bodyPr>
          <a:lstStyle/>
          <a:p>
            <a:pPr marL="283210">
              <a:lnSpc>
                <a:spcPts val="2825"/>
              </a:lnSpc>
            </a:pPr>
            <a:r>
              <a:rPr dirty="0" sz="2950" spc="-40" b="1">
                <a:solidFill>
                  <a:srgbClr val="FFFFFF"/>
                </a:solidFill>
                <a:latin typeface="Corbel"/>
                <a:cs typeface="Corbel"/>
              </a:rPr>
              <a:t>Removing</a:t>
            </a:r>
            <a:endParaRPr sz="2950">
              <a:latin typeface="Corbel"/>
              <a:cs typeface="Corbel"/>
            </a:endParaRPr>
          </a:p>
          <a:p>
            <a:pPr marL="283210">
              <a:lnSpc>
                <a:spcPts val="3370"/>
              </a:lnSpc>
            </a:pPr>
            <a:r>
              <a:rPr dirty="0" sz="2950" spc="-35" b="1">
                <a:solidFill>
                  <a:srgbClr val="FFFFFF"/>
                </a:solidFill>
                <a:latin typeface="Corbel"/>
                <a:cs typeface="Corbel"/>
              </a:rPr>
              <a:t>Formwork</a:t>
            </a:r>
            <a:endParaRPr sz="2950">
              <a:latin typeface="Corbel"/>
              <a:cs typeface="Corbe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4744" y="3781511"/>
            <a:ext cx="5902325" cy="130873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63195">
              <a:lnSpc>
                <a:spcPct val="100000"/>
              </a:lnSpc>
              <a:spcBef>
                <a:spcPts val="890"/>
              </a:spcBef>
            </a:pP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concrete)</a:t>
            </a:r>
            <a:r>
              <a:rPr dirty="0" sz="1650" spc="-5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should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removed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first.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7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Shuttering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forming</a:t>
            </a:r>
            <a:r>
              <a:rPr dirty="0" sz="1650" spc="-3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soffit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to slabs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should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removed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next.</a:t>
            </a:r>
            <a:endParaRPr sz="1650">
              <a:latin typeface="Corbel"/>
              <a:cs typeface="Corbel"/>
            </a:endParaRPr>
          </a:p>
          <a:p>
            <a:pPr marL="163195" marR="5080" indent="-151130">
              <a:lnSpc>
                <a:spcPts val="1789"/>
              </a:lnSpc>
              <a:spcBef>
                <a:spcPts val="101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Shuttering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forming soffit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beams, girders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or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other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heavily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loaded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shuttering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should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be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removed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end.</a:t>
            </a:r>
            <a:endParaRPr sz="16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61" y="2137395"/>
            <a:ext cx="4373794" cy="17488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9536" y="1911096"/>
            <a:ext cx="8341359" cy="3953510"/>
            <a:chOff x="859536" y="1911096"/>
            <a:chExt cx="8341359" cy="39535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7437" y="1911096"/>
              <a:ext cx="3502950" cy="19751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536" y="3886200"/>
              <a:ext cx="8340851" cy="1978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7130" cy="2828925"/>
            <a:chOff x="0" y="1057656"/>
            <a:chExt cx="10057130" cy="2828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6875" cy="28285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87067"/>
              <a:ext cx="7542530" cy="2199640"/>
            </a:xfrm>
            <a:custGeom>
              <a:avLst/>
              <a:gdLst/>
              <a:ahLst/>
              <a:cxnLst/>
              <a:rect l="l" t="t" r="r" b="b"/>
              <a:pathLst>
                <a:path w="7542530" h="2199640">
                  <a:moveTo>
                    <a:pt x="7542276" y="2199132"/>
                  </a:moveTo>
                  <a:lnTo>
                    <a:pt x="0" y="2199132"/>
                  </a:lnTo>
                  <a:lnTo>
                    <a:pt x="0" y="0"/>
                  </a:lnTo>
                  <a:lnTo>
                    <a:pt x="7542276" y="0"/>
                  </a:lnTo>
                  <a:lnTo>
                    <a:pt x="7542276" y="2199132"/>
                  </a:lnTo>
                  <a:close/>
                </a:path>
              </a:pathLst>
            </a:custGeom>
            <a:solidFill>
              <a:srgbClr val="A8A57C">
                <a:alpha val="9062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5929" y="3053524"/>
            <a:ext cx="2610485" cy="7683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850" spc="-65" b="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4850" spc="-100" b="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4850" spc="-90" b="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4850" spc="-75" b="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4850" spc="10" b="0">
                <a:solidFill>
                  <a:srgbClr val="FFFFFF"/>
                </a:solidFill>
                <a:latin typeface="Corbel"/>
                <a:cs typeface="Corbel"/>
              </a:rPr>
              <a:t>k</a:t>
            </a:r>
            <a:r>
              <a:rPr dirty="0" sz="4850" spc="-180" b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4850" spc="-40" b="0">
                <a:solidFill>
                  <a:srgbClr val="FFFFFF"/>
                </a:solidFill>
                <a:latin typeface="Corbel"/>
                <a:cs typeface="Corbel"/>
              </a:rPr>
              <a:t>y</a:t>
            </a:r>
            <a:r>
              <a:rPr dirty="0" sz="4850" spc="-105" b="0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4850" spc="10" b="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endParaRPr sz="4850">
              <a:latin typeface="Corbel"/>
              <a:cs typeface="Corbe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687067"/>
            <a:ext cx="10058400" cy="5029200"/>
            <a:chOff x="0" y="1687067"/>
            <a:chExt cx="10058400" cy="5029200"/>
          </a:xfrm>
        </p:grpSpPr>
        <p:sp>
          <p:nvSpPr>
            <p:cNvPr id="7" name="object 7"/>
            <p:cNvSpPr/>
            <p:nvPr/>
          </p:nvSpPr>
          <p:spPr>
            <a:xfrm>
              <a:off x="7648955" y="1687067"/>
              <a:ext cx="2409825" cy="2199640"/>
            </a:xfrm>
            <a:custGeom>
              <a:avLst/>
              <a:gdLst/>
              <a:ahLst/>
              <a:cxnLst/>
              <a:rect l="l" t="t" r="r" b="b"/>
              <a:pathLst>
                <a:path w="2409825" h="2199640">
                  <a:moveTo>
                    <a:pt x="2409444" y="2199132"/>
                  </a:moveTo>
                  <a:lnTo>
                    <a:pt x="0" y="2199132"/>
                  </a:lnTo>
                  <a:lnTo>
                    <a:pt x="0" y="0"/>
                  </a:lnTo>
                  <a:lnTo>
                    <a:pt x="2409444" y="0"/>
                  </a:lnTo>
                  <a:lnTo>
                    <a:pt x="2409444" y="2199132"/>
                  </a:lnTo>
                  <a:close/>
                </a:path>
              </a:pathLst>
            </a:custGeom>
            <a:solidFill>
              <a:srgbClr val="C8C8C8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86200"/>
              <a:ext cx="10056875" cy="2830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886200"/>
              <a:ext cx="7542530" cy="2200910"/>
            </a:xfrm>
            <a:custGeom>
              <a:avLst/>
              <a:gdLst/>
              <a:ahLst/>
              <a:cxnLst/>
              <a:rect l="l" t="t" r="r" b="b"/>
              <a:pathLst>
                <a:path w="7542530" h="2200910">
                  <a:moveTo>
                    <a:pt x="7542276" y="2200655"/>
                  </a:moveTo>
                  <a:lnTo>
                    <a:pt x="0" y="2200655"/>
                  </a:lnTo>
                  <a:lnTo>
                    <a:pt x="0" y="0"/>
                  </a:lnTo>
                  <a:lnTo>
                    <a:pt x="7542276" y="0"/>
                  </a:lnTo>
                  <a:lnTo>
                    <a:pt x="7542276" y="2200655"/>
                  </a:lnTo>
                  <a:close/>
                </a:path>
              </a:pathLst>
            </a:custGeom>
            <a:solidFill>
              <a:srgbClr val="A8A57C">
                <a:alpha val="9062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48955" y="3886200"/>
              <a:ext cx="2409825" cy="2200910"/>
            </a:xfrm>
            <a:custGeom>
              <a:avLst/>
              <a:gdLst/>
              <a:ahLst/>
              <a:cxnLst/>
              <a:rect l="l" t="t" r="r" b="b"/>
              <a:pathLst>
                <a:path w="2409825" h="2200910">
                  <a:moveTo>
                    <a:pt x="2409444" y="2200655"/>
                  </a:moveTo>
                  <a:lnTo>
                    <a:pt x="0" y="2200655"/>
                  </a:lnTo>
                  <a:lnTo>
                    <a:pt x="0" y="0"/>
                  </a:lnTo>
                  <a:lnTo>
                    <a:pt x="2409444" y="0"/>
                  </a:lnTo>
                  <a:lnTo>
                    <a:pt x="2409444" y="2200655"/>
                  </a:lnTo>
                  <a:close/>
                </a:path>
              </a:pathLst>
            </a:custGeom>
            <a:solidFill>
              <a:srgbClr val="C8C8C8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1262" y="1864816"/>
            <a:ext cx="4138929" cy="1809114"/>
          </a:xfrm>
          <a:prstGeom prst="rect">
            <a:avLst/>
          </a:prstGeom>
        </p:spPr>
        <p:txBody>
          <a:bodyPr wrap="square" lIns="0" tIns="21145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665"/>
              </a:spcBef>
            </a:pPr>
            <a:r>
              <a:rPr dirty="0" sz="6500" spc="-285">
                <a:solidFill>
                  <a:srgbClr val="B52621"/>
                </a:solidFill>
                <a:latin typeface="Trebuchet MS"/>
                <a:cs typeface="Trebuchet MS"/>
              </a:rPr>
              <a:t>Slip-Form </a:t>
            </a:r>
            <a:r>
              <a:rPr dirty="0" sz="6500" spc="-28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6500" spc="-70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6500" spc="-565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6500" spc="-62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6500" spc="29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6500" spc="-5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6500" spc="-19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6500" spc="-625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6500" spc="-29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6500" spc="-114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6500" spc="-4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6500" spc="-565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6500" spc="-62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endParaRPr sz="65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315211"/>
            <a:ext cx="9144000" cy="5143500"/>
            <a:chOff x="457200" y="1315211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3480" y="3787140"/>
              <a:ext cx="73151" cy="990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24088" y="1315211"/>
              <a:ext cx="431165" cy="490855"/>
            </a:xfrm>
            <a:custGeom>
              <a:avLst/>
              <a:gdLst/>
              <a:ahLst/>
              <a:cxnLst/>
              <a:rect l="l" t="t" r="r" b="b"/>
              <a:pathLst>
                <a:path w="431165" h="490855">
                  <a:moveTo>
                    <a:pt x="46672" y="0"/>
                  </a:moveTo>
                  <a:lnTo>
                    <a:pt x="5524" y="0"/>
                  </a:lnTo>
                  <a:lnTo>
                    <a:pt x="0" y="490740"/>
                  </a:lnTo>
                  <a:lnTo>
                    <a:pt x="41148" y="490740"/>
                  </a:lnTo>
                  <a:lnTo>
                    <a:pt x="46672" y="0"/>
                  </a:lnTo>
                  <a:close/>
                </a:path>
                <a:path w="431165" h="490855">
                  <a:moveTo>
                    <a:pt x="430720" y="0"/>
                  </a:moveTo>
                  <a:lnTo>
                    <a:pt x="391096" y="0"/>
                  </a:lnTo>
                  <a:lnTo>
                    <a:pt x="385572" y="490740"/>
                  </a:lnTo>
                  <a:lnTo>
                    <a:pt x="425196" y="490740"/>
                  </a:lnTo>
                  <a:lnTo>
                    <a:pt x="430720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467" y="2112263"/>
              <a:ext cx="2180844" cy="17739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55280" y="1805940"/>
              <a:ext cx="1169035" cy="341630"/>
            </a:xfrm>
            <a:custGeom>
              <a:avLst/>
              <a:gdLst/>
              <a:ahLst/>
              <a:cxnLst/>
              <a:rect l="l" t="t" r="r" b="b"/>
              <a:pathLst>
                <a:path w="1169034" h="341630">
                  <a:moveTo>
                    <a:pt x="1168907" y="341375"/>
                  </a:moveTo>
                  <a:lnTo>
                    <a:pt x="0" y="341375"/>
                  </a:lnTo>
                  <a:lnTo>
                    <a:pt x="0" y="0"/>
                  </a:lnTo>
                  <a:lnTo>
                    <a:pt x="1168907" y="0"/>
                  </a:lnTo>
                  <a:lnTo>
                    <a:pt x="1168907" y="341375"/>
                  </a:lnTo>
                  <a:close/>
                </a:path>
              </a:pathLst>
            </a:custGeom>
            <a:solidFill>
              <a:srgbClr val="B52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7200" y="3886199"/>
              <a:ext cx="9144000" cy="2315210"/>
            </a:xfrm>
            <a:custGeom>
              <a:avLst/>
              <a:gdLst/>
              <a:ahLst/>
              <a:cxnLst/>
              <a:rect l="l" t="t" r="r" b="b"/>
              <a:pathLst>
                <a:path w="9144000" h="2315210">
                  <a:moveTo>
                    <a:pt x="9144000" y="0"/>
                  </a:moveTo>
                  <a:lnTo>
                    <a:pt x="0" y="0"/>
                  </a:lnTo>
                  <a:lnTo>
                    <a:pt x="0" y="1312176"/>
                  </a:lnTo>
                  <a:lnTo>
                    <a:pt x="0" y="2314956"/>
                  </a:lnTo>
                  <a:lnTo>
                    <a:pt x="9144000" y="2314956"/>
                  </a:lnTo>
                  <a:lnTo>
                    <a:pt x="9144000" y="13121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39012" y="3886199"/>
              <a:ext cx="8362315" cy="294640"/>
            </a:xfrm>
            <a:custGeom>
              <a:avLst/>
              <a:gdLst/>
              <a:ahLst/>
              <a:cxnLst/>
              <a:rect l="l" t="t" r="r" b="b"/>
              <a:pathLst>
                <a:path w="8362315" h="294639">
                  <a:moveTo>
                    <a:pt x="388620" y="57912"/>
                  </a:moveTo>
                  <a:lnTo>
                    <a:pt x="387921" y="46723"/>
                  </a:lnTo>
                  <a:lnTo>
                    <a:pt x="386232" y="38100"/>
                  </a:lnTo>
                  <a:lnTo>
                    <a:pt x="384733" y="30480"/>
                  </a:lnTo>
                  <a:lnTo>
                    <a:pt x="383095" y="22098"/>
                  </a:lnTo>
                  <a:lnTo>
                    <a:pt x="371309" y="0"/>
                  </a:lnTo>
                  <a:lnTo>
                    <a:pt x="306971" y="0"/>
                  </a:lnTo>
                  <a:lnTo>
                    <a:pt x="295656" y="8382"/>
                  </a:lnTo>
                  <a:lnTo>
                    <a:pt x="283121" y="23583"/>
                  </a:lnTo>
                  <a:lnTo>
                    <a:pt x="278892" y="30480"/>
                  </a:lnTo>
                  <a:lnTo>
                    <a:pt x="276123" y="17627"/>
                  </a:lnTo>
                  <a:lnTo>
                    <a:pt x="269062" y="0"/>
                  </a:lnTo>
                  <a:lnTo>
                    <a:pt x="131064" y="0"/>
                  </a:lnTo>
                  <a:lnTo>
                    <a:pt x="123748" y="24053"/>
                  </a:lnTo>
                  <a:lnTo>
                    <a:pt x="121920" y="38100"/>
                  </a:lnTo>
                  <a:lnTo>
                    <a:pt x="118313" y="32626"/>
                  </a:lnTo>
                  <a:lnTo>
                    <a:pt x="106870" y="20574"/>
                  </a:lnTo>
                  <a:lnTo>
                    <a:pt x="86550" y="8534"/>
                  </a:lnTo>
                  <a:lnTo>
                    <a:pt x="56388" y="3048"/>
                  </a:lnTo>
                  <a:lnTo>
                    <a:pt x="27635" y="12103"/>
                  </a:lnTo>
                  <a:lnTo>
                    <a:pt x="10477" y="32004"/>
                  </a:lnTo>
                  <a:lnTo>
                    <a:pt x="2159" y="51917"/>
                  </a:lnTo>
                  <a:lnTo>
                    <a:pt x="0" y="60960"/>
                  </a:lnTo>
                  <a:lnTo>
                    <a:pt x="388620" y="57912"/>
                  </a:lnTo>
                  <a:close/>
                </a:path>
                <a:path w="8362315" h="294639">
                  <a:moveTo>
                    <a:pt x="8362175" y="71640"/>
                  </a:moveTo>
                  <a:lnTo>
                    <a:pt x="8353679" y="69634"/>
                  </a:lnTo>
                  <a:lnTo>
                    <a:pt x="8344459" y="68211"/>
                  </a:lnTo>
                  <a:lnTo>
                    <a:pt x="8334959" y="67348"/>
                  </a:lnTo>
                  <a:lnTo>
                    <a:pt x="8325599" y="67068"/>
                  </a:lnTo>
                  <a:lnTo>
                    <a:pt x="8322551" y="67068"/>
                  </a:lnTo>
                  <a:lnTo>
                    <a:pt x="8237194" y="95161"/>
                  </a:lnTo>
                  <a:lnTo>
                    <a:pt x="8190535" y="156984"/>
                  </a:lnTo>
                  <a:lnTo>
                    <a:pt x="8171040" y="218795"/>
                  </a:lnTo>
                  <a:lnTo>
                    <a:pt x="8167103" y="246900"/>
                  </a:lnTo>
                  <a:lnTo>
                    <a:pt x="8159890" y="235940"/>
                  </a:lnTo>
                  <a:lnTo>
                    <a:pt x="8136814" y="211848"/>
                  </a:lnTo>
                  <a:lnTo>
                    <a:pt x="8095742" y="187744"/>
                  </a:lnTo>
                  <a:lnTo>
                    <a:pt x="8034515" y="176796"/>
                  </a:lnTo>
                  <a:lnTo>
                    <a:pt x="7975917" y="195122"/>
                  </a:lnTo>
                  <a:lnTo>
                    <a:pt x="7940599" y="235470"/>
                  </a:lnTo>
                  <a:lnTo>
                    <a:pt x="7923289" y="275805"/>
                  </a:lnTo>
                  <a:lnTo>
                    <a:pt x="7918691" y="294144"/>
                  </a:lnTo>
                  <a:lnTo>
                    <a:pt x="8362175" y="291096"/>
                  </a:lnTo>
                  <a:lnTo>
                    <a:pt x="8362175" y="246900"/>
                  </a:lnTo>
                  <a:lnTo>
                    <a:pt x="8362175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200" y="6201155"/>
              <a:ext cx="9144000" cy="257810"/>
            </a:xfrm>
            <a:custGeom>
              <a:avLst/>
              <a:gdLst/>
              <a:ahLst/>
              <a:cxnLst/>
              <a:rect l="l" t="t" r="r" b="b"/>
              <a:pathLst>
                <a:path w="9144000" h="257810">
                  <a:moveTo>
                    <a:pt x="9144000" y="0"/>
                  </a:moveTo>
                  <a:lnTo>
                    <a:pt x="0" y="0"/>
                  </a:lnTo>
                  <a:lnTo>
                    <a:pt x="0" y="53352"/>
                  </a:lnTo>
                  <a:lnTo>
                    <a:pt x="0" y="59448"/>
                  </a:lnTo>
                  <a:lnTo>
                    <a:pt x="0" y="257568"/>
                  </a:lnTo>
                  <a:lnTo>
                    <a:pt x="9144000" y="257568"/>
                  </a:lnTo>
                  <a:lnTo>
                    <a:pt x="9144000" y="59448"/>
                  </a:lnTo>
                  <a:lnTo>
                    <a:pt x="9144000" y="5335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04459" y="5256276"/>
              <a:ext cx="553720" cy="1004569"/>
            </a:xfrm>
            <a:custGeom>
              <a:avLst/>
              <a:gdLst/>
              <a:ahLst/>
              <a:cxnLst/>
              <a:rect l="l" t="t" r="r" b="b"/>
              <a:pathLst>
                <a:path w="553720" h="1004570">
                  <a:moveTo>
                    <a:pt x="521207" y="1004316"/>
                  </a:moveTo>
                  <a:lnTo>
                    <a:pt x="32003" y="1004316"/>
                  </a:lnTo>
                  <a:lnTo>
                    <a:pt x="31858" y="954252"/>
                  </a:lnTo>
                  <a:lnTo>
                    <a:pt x="31437" y="904189"/>
                  </a:lnTo>
                  <a:lnTo>
                    <a:pt x="30759" y="854125"/>
                  </a:lnTo>
                  <a:lnTo>
                    <a:pt x="29846" y="804062"/>
                  </a:lnTo>
                  <a:lnTo>
                    <a:pt x="28717" y="753999"/>
                  </a:lnTo>
                  <a:lnTo>
                    <a:pt x="25899" y="653872"/>
                  </a:lnTo>
                  <a:lnTo>
                    <a:pt x="22467" y="553745"/>
                  </a:lnTo>
                  <a:lnTo>
                    <a:pt x="18588" y="453618"/>
                  </a:lnTo>
                  <a:lnTo>
                    <a:pt x="5908" y="153238"/>
                  </a:lnTo>
                  <a:lnTo>
                    <a:pt x="0" y="3048"/>
                  </a:lnTo>
                  <a:lnTo>
                    <a:pt x="166018" y="633"/>
                  </a:lnTo>
                  <a:lnTo>
                    <a:pt x="220967" y="170"/>
                  </a:lnTo>
                  <a:lnTo>
                    <a:pt x="275843" y="0"/>
                  </a:lnTo>
                  <a:lnTo>
                    <a:pt x="331463" y="170"/>
                  </a:lnTo>
                  <a:lnTo>
                    <a:pt x="386864" y="633"/>
                  </a:lnTo>
                  <a:lnTo>
                    <a:pt x="442191" y="1316"/>
                  </a:lnTo>
                  <a:lnTo>
                    <a:pt x="553212" y="3048"/>
                  </a:lnTo>
                  <a:lnTo>
                    <a:pt x="540250" y="303428"/>
                  </a:lnTo>
                  <a:lnTo>
                    <a:pt x="532066" y="503682"/>
                  </a:lnTo>
                  <a:lnTo>
                    <a:pt x="528523" y="603808"/>
                  </a:lnTo>
                  <a:lnTo>
                    <a:pt x="525528" y="703935"/>
                  </a:lnTo>
                  <a:lnTo>
                    <a:pt x="523219" y="804062"/>
                  </a:lnTo>
                  <a:lnTo>
                    <a:pt x="522365" y="854125"/>
                  </a:lnTo>
                  <a:lnTo>
                    <a:pt x="521733" y="904189"/>
                  </a:lnTo>
                  <a:lnTo>
                    <a:pt x="521342" y="954252"/>
                  </a:lnTo>
                  <a:lnTo>
                    <a:pt x="521207" y="100431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28132" y="5257799"/>
              <a:ext cx="129539" cy="1003300"/>
            </a:xfrm>
            <a:custGeom>
              <a:avLst/>
              <a:gdLst/>
              <a:ahLst/>
              <a:cxnLst/>
              <a:rect l="l" t="t" r="r" b="b"/>
              <a:pathLst>
                <a:path w="129539" h="1003300">
                  <a:moveTo>
                    <a:pt x="97535" y="1002791"/>
                  </a:moveTo>
                  <a:lnTo>
                    <a:pt x="0" y="1002791"/>
                  </a:lnTo>
                  <a:lnTo>
                    <a:pt x="67" y="952728"/>
                  </a:lnTo>
                  <a:lnTo>
                    <a:pt x="586" y="852596"/>
                  </a:lnTo>
                  <a:lnTo>
                    <a:pt x="1571" y="752451"/>
                  </a:lnTo>
                  <a:lnTo>
                    <a:pt x="2968" y="652282"/>
                  </a:lnTo>
                  <a:lnTo>
                    <a:pt x="5714" y="501967"/>
                  </a:lnTo>
                  <a:lnTo>
                    <a:pt x="9078" y="351549"/>
                  </a:lnTo>
                  <a:lnTo>
                    <a:pt x="18287" y="0"/>
                  </a:lnTo>
                  <a:lnTo>
                    <a:pt x="45743" y="904"/>
                  </a:lnTo>
                  <a:lnTo>
                    <a:pt x="101226" y="2143"/>
                  </a:lnTo>
                  <a:lnTo>
                    <a:pt x="129539" y="3048"/>
                  </a:lnTo>
                  <a:lnTo>
                    <a:pt x="116578" y="302427"/>
                  </a:lnTo>
                  <a:lnTo>
                    <a:pt x="108394" y="502348"/>
                  </a:lnTo>
                  <a:lnTo>
                    <a:pt x="104851" y="602382"/>
                  </a:lnTo>
                  <a:lnTo>
                    <a:pt x="101856" y="702452"/>
                  </a:lnTo>
                  <a:lnTo>
                    <a:pt x="99547" y="802550"/>
                  </a:lnTo>
                  <a:lnTo>
                    <a:pt x="98693" y="852606"/>
                  </a:lnTo>
                  <a:lnTo>
                    <a:pt x="98061" y="902666"/>
                  </a:lnTo>
                  <a:lnTo>
                    <a:pt x="97670" y="952728"/>
                  </a:lnTo>
                  <a:lnTo>
                    <a:pt x="97535" y="1002791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266944" y="5132844"/>
              <a:ext cx="321945" cy="127000"/>
            </a:xfrm>
            <a:custGeom>
              <a:avLst/>
              <a:gdLst/>
              <a:ahLst/>
              <a:cxnLst/>
              <a:rect l="l" t="t" r="r" b="b"/>
              <a:pathLst>
                <a:path w="321945" h="127000">
                  <a:moveTo>
                    <a:pt x="15240" y="124955"/>
                  </a:moveTo>
                  <a:lnTo>
                    <a:pt x="10668" y="1511"/>
                  </a:lnTo>
                  <a:lnTo>
                    <a:pt x="0" y="3035"/>
                  </a:lnTo>
                  <a:lnTo>
                    <a:pt x="901" y="33896"/>
                  </a:lnTo>
                  <a:lnTo>
                    <a:pt x="2133" y="95618"/>
                  </a:lnTo>
                  <a:lnTo>
                    <a:pt x="3048" y="126479"/>
                  </a:lnTo>
                  <a:lnTo>
                    <a:pt x="15240" y="124955"/>
                  </a:lnTo>
                  <a:close/>
                </a:path>
                <a:path w="321945" h="127000">
                  <a:moveTo>
                    <a:pt x="117348" y="124955"/>
                  </a:moveTo>
                  <a:lnTo>
                    <a:pt x="115811" y="0"/>
                  </a:lnTo>
                  <a:lnTo>
                    <a:pt x="103632" y="1511"/>
                  </a:lnTo>
                  <a:lnTo>
                    <a:pt x="105156" y="124955"/>
                  </a:lnTo>
                  <a:lnTo>
                    <a:pt x="117348" y="124955"/>
                  </a:lnTo>
                  <a:close/>
                </a:path>
                <a:path w="321945" h="127000">
                  <a:moveTo>
                    <a:pt x="217932" y="0"/>
                  </a:moveTo>
                  <a:lnTo>
                    <a:pt x="205727" y="0"/>
                  </a:lnTo>
                  <a:lnTo>
                    <a:pt x="205727" y="123444"/>
                  </a:lnTo>
                  <a:lnTo>
                    <a:pt x="217932" y="123444"/>
                  </a:lnTo>
                  <a:lnTo>
                    <a:pt x="217932" y="0"/>
                  </a:lnTo>
                  <a:close/>
                </a:path>
                <a:path w="321945" h="127000">
                  <a:moveTo>
                    <a:pt x="321551" y="0"/>
                  </a:moveTo>
                  <a:lnTo>
                    <a:pt x="309372" y="0"/>
                  </a:lnTo>
                  <a:lnTo>
                    <a:pt x="307848" y="123444"/>
                  </a:lnTo>
                  <a:lnTo>
                    <a:pt x="318516" y="124955"/>
                  </a:lnTo>
                  <a:lnTo>
                    <a:pt x="321551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59" y="5314187"/>
              <a:ext cx="64008" cy="929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48656" y="5312676"/>
              <a:ext cx="264160" cy="512445"/>
            </a:xfrm>
            <a:custGeom>
              <a:avLst/>
              <a:gdLst/>
              <a:ahLst/>
              <a:cxnLst/>
              <a:rect l="l" t="t" r="r" b="b"/>
              <a:pathLst>
                <a:path w="264160" h="512445">
                  <a:moveTo>
                    <a:pt x="60960" y="240792"/>
                  </a:moveTo>
                  <a:lnTo>
                    <a:pt x="60718" y="217068"/>
                  </a:lnTo>
                  <a:lnTo>
                    <a:pt x="59664" y="170700"/>
                  </a:lnTo>
                  <a:lnTo>
                    <a:pt x="59436" y="147828"/>
                  </a:lnTo>
                  <a:lnTo>
                    <a:pt x="48260" y="148704"/>
                  </a:lnTo>
                  <a:lnTo>
                    <a:pt x="37528" y="149161"/>
                  </a:lnTo>
                  <a:lnTo>
                    <a:pt x="16764" y="149352"/>
                  </a:lnTo>
                  <a:lnTo>
                    <a:pt x="0" y="149352"/>
                  </a:lnTo>
                  <a:lnTo>
                    <a:pt x="3048" y="240792"/>
                  </a:lnTo>
                  <a:lnTo>
                    <a:pt x="19812" y="240792"/>
                  </a:lnTo>
                  <a:lnTo>
                    <a:pt x="60960" y="240792"/>
                  </a:lnTo>
                  <a:close/>
                </a:path>
                <a:path w="264160" h="512445">
                  <a:moveTo>
                    <a:pt x="68580" y="365747"/>
                  </a:moveTo>
                  <a:lnTo>
                    <a:pt x="68338" y="342887"/>
                  </a:lnTo>
                  <a:lnTo>
                    <a:pt x="67284" y="297167"/>
                  </a:lnTo>
                  <a:lnTo>
                    <a:pt x="67056" y="274307"/>
                  </a:lnTo>
                  <a:lnTo>
                    <a:pt x="65532" y="274307"/>
                  </a:lnTo>
                  <a:lnTo>
                    <a:pt x="25908" y="274307"/>
                  </a:lnTo>
                  <a:lnTo>
                    <a:pt x="9144" y="274307"/>
                  </a:lnTo>
                  <a:lnTo>
                    <a:pt x="9982" y="295617"/>
                  </a:lnTo>
                  <a:lnTo>
                    <a:pt x="3035" y="295656"/>
                  </a:lnTo>
                  <a:lnTo>
                    <a:pt x="6083" y="385572"/>
                  </a:lnTo>
                  <a:lnTo>
                    <a:pt x="65519" y="385572"/>
                  </a:lnTo>
                  <a:lnTo>
                    <a:pt x="64719" y="365747"/>
                  </a:lnTo>
                  <a:lnTo>
                    <a:pt x="68580" y="365747"/>
                  </a:lnTo>
                  <a:close/>
                </a:path>
                <a:path w="264160" h="512445">
                  <a:moveTo>
                    <a:pt x="71615" y="512064"/>
                  </a:moveTo>
                  <a:lnTo>
                    <a:pt x="68567" y="420611"/>
                  </a:lnTo>
                  <a:lnTo>
                    <a:pt x="30467" y="420611"/>
                  </a:lnTo>
                  <a:lnTo>
                    <a:pt x="13703" y="420611"/>
                  </a:lnTo>
                  <a:lnTo>
                    <a:pt x="13944" y="443471"/>
                  </a:lnTo>
                  <a:lnTo>
                    <a:pt x="14998" y="489204"/>
                  </a:lnTo>
                  <a:lnTo>
                    <a:pt x="15240" y="512064"/>
                  </a:lnTo>
                  <a:lnTo>
                    <a:pt x="32004" y="512064"/>
                  </a:lnTo>
                  <a:lnTo>
                    <a:pt x="71615" y="512064"/>
                  </a:lnTo>
                  <a:close/>
                </a:path>
                <a:path w="264160" h="512445">
                  <a:moveTo>
                    <a:pt x="161544" y="147828"/>
                  </a:moveTo>
                  <a:lnTo>
                    <a:pt x="120383" y="147828"/>
                  </a:lnTo>
                  <a:lnTo>
                    <a:pt x="102108" y="147828"/>
                  </a:lnTo>
                  <a:lnTo>
                    <a:pt x="102298" y="193548"/>
                  </a:lnTo>
                  <a:lnTo>
                    <a:pt x="102743" y="216408"/>
                  </a:lnTo>
                  <a:lnTo>
                    <a:pt x="103632" y="239268"/>
                  </a:lnTo>
                  <a:lnTo>
                    <a:pt x="121907" y="239268"/>
                  </a:lnTo>
                  <a:lnTo>
                    <a:pt x="161531" y="239268"/>
                  </a:lnTo>
                  <a:lnTo>
                    <a:pt x="161544" y="147828"/>
                  </a:lnTo>
                  <a:close/>
                </a:path>
                <a:path w="264160" h="512445">
                  <a:moveTo>
                    <a:pt x="161544" y="92964"/>
                  </a:moveTo>
                  <a:lnTo>
                    <a:pt x="161099" y="81521"/>
                  </a:lnTo>
                  <a:lnTo>
                    <a:pt x="160655" y="70091"/>
                  </a:lnTo>
                  <a:lnTo>
                    <a:pt x="160210" y="47231"/>
                  </a:lnTo>
                  <a:lnTo>
                    <a:pt x="160210" y="47053"/>
                  </a:lnTo>
                  <a:lnTo>
                    <a:pt x="160020" y="1511"/>
                  </a:lnTo>
                  <a:lnTo>
                    <a:pt x="160020" y="0"/>
                  </a:lnTo>
                  <a:lnTo>
                    <a:pt x="149491" y="876"/>
                  </a:lnTo>
                  <a:lnTo>
                    <a:pt x="138684" y="1333"/>
                  </a:lnTo>
                  <a:lnTo>
                    <a:pt x="118770" y="1511"/>
                  </a:lnTo>
                  <a:lnTo>
                    <a:pt x="99060" y="1511"/>
                  </a:lnTo>
                  <a:lnTo>
                    <a:pt x="99288" y="24371"/>
                  </a:lnTo>
                  <a:lnTo>
                    <a:pt x="100342" y="70091"/>
                  </a:lnTo>
                  <a:lnTo>
                    <a:pt x="100584" y="92951"/>
                  </a:lnTo>
                  <a:lnTo>
                    <a:pt x="118859" y="92951"/>
                  </a:lnTo>
                  <a:lnTo>
                    <a:pt x="161544" y="92964"/>
                  </a:lnTo>
                  <a:close/>
                </a:path>
                <a:path w="264160" h="512445">
                  <a:moveTo>
                    <a:pt x="164592" y="274307"/>
                  </a:moveTo>
                  <a:lnTo>
                    <a:pt x="124955" y="274307"/>
                  </a:lnTo>
                  <a:lnTo>
                    <a:pt x="108204" y="274307"/>
                  </a:lnTo>
                  <a:lnTo>
                    <a:pt x="108521" y="294132"/>
                  </a:lnTo>
                  <a:lnTo>
                    <a:pt x="105156" y="294132"/>
                  </a:lnTo>
                  <a:lnTo>
                    <a:pt x="106032" y="316992"/>
                  </a:lnTo>
                  <a:lnTo>
                    <a:pt x="106489" y="339852"/>
                  </a:lnTo>
                  <a:lnTo>
                    <a:pt x="106680" y="385572"/>
                  </a:lnTo>
                  <a:lnTo>
                    <a:pt x="123444" y="385572"/>
                  </a:lnTo>
                  <a:lnTo>
                    <a:pt x="164592" y="385572"/>
                  </a:lnTo>
                  <a:lnTo>
                    <a:pt x="163817" y="365747"/>
                  </a:lnTo>
                  <a:lnTo>
                    <a:pt x="164579" y="365747"/>
                  </a:lnTo>
                  <a:lnTo>
                    <a:pt x="164592" y="274307"/>
                  </a:lnTo>
                  <a:close/>
                </a:path>
                <a:path w="264160" h="512445">
                  <a:moveTo>
                    <a:pt x="263639" y="147828"/>
                  </a:moveTo>
                  <a:lnTo>
                    <a:pt x="222504" y="147828"/>
                  </a:lnTo>
                  <a:lnTo>
                    <a:pt x="204203" y="147828"/>
                  </a:lnTo>
                  <a:lnTo>
                    <a:pt x="204203" y="239268"/>
                  </a:lnTo>
                  <a:lnTo>
                    <a:pt x="222504" y="239268"/>
                  </a:lnTo>
                  <a:lnTo>
                    <a:pt x="262115" y="239268"/>
                  </a:lnTo>
                  <a:lnTo>
                    <a:pt x="263004" y="216408"/>
                  </a:lnTo>
                  <a:lnTo>
                    <a:pt x="263448" y="193548"/>
                  </a:lnTo>
                  <a:lnTo>
                    <a:pt x="263639" y="147828"/>
                  </a:lnTo>
                  <a:close/>
                </a:path>
                <a:path w="264160" h="512445">
                  <a:moveTo>
                    <a:pt x="263639" y="1511"/>
                  </a:moveTo>
                  <a:lnTo>
                    <a:pt x="222504" y="1511"/>
                  </a:lnTo>
                  <a:lnTo>
                    <a:pt x="202692" y="1511"/>
                  </a:lnTo>
                  <a:lnTo>
                    <a:pt x="202920" y="24371"/>
                  </a:lnTo>
                  <a:lnTo>
                    <a:pt x="203974" y="70104"/>
                  </a:lnTo>
                  <a:lnTo>
                    <a:pt x="204203" y="92964"/>
                  </a:lnTo>
                  <a:lnTo>
                    <a:pt x="222504" y="92964"/>
                  </a:lnTo>
                  <a:lnTo>
                    <a:pt x="263639" y="92964"/>
                  </a:lnTo>
                  <a:lnTo>
                    <a:pt x="263639" y="1511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92824" y="4530852"/>
              <a:ext cx="544195" cy="1729739"/>
            </a:xfrm>
            <a:custGeom>
              <a:avLst/>
              <a:gdLst/>
              <a:ahLst/>
              <a:cxnLst/>
              <a:rect l="l" t="t" r="r" b="b"/>
              <a:pathLst>
                <a:path w="544195" h="1729739">
                  <a:moveTo>
                    <a:pt x="516636" y="1729740"/>
                  </a:moveTo>
                  <a:lnTo>
                    <a:pt x="27432" y="1729740"/>
                  </a:lnTo>
                  <a:lnTo>
                    <a:pt x="27389" y="1678910"/>
                  </a:lnTo>
                  <a:lnTo>
                    <a:pt x="26773" y="1526420"/>
                  </a:lnTo>
                  <a:lnTo>
                    <a:pt x="25499" y="1373930"/>
                  </a:lnTo>
                  <a:lnTo>
                    <a:pt x="22942" y="1170611"/>
                  </a:lnTo>
                  <a:lnTo>
                    <a:pt x="18676" y="916461"/>
                  </a:lnTo>
                  <a:lnTo>
                    <a:pt x="0" y="1524"/>
                  </a:lnTo>
                  <a:lnTo>
                    <a:pt x="54693" y="780"/>
                  </a:lnTo>
                  <a:lnTo>
                    <a:pt x="109094" y="329"/>
                  </a:lnTo>
                  <a:lnTo>
                    <a:pt x="163275" y="97"/>
                  </a:lnTo>
                  <a:lnTo>
                    <a:pt x="271272" y="0"/>
                  </a:lnTo>
                  <a:lnTo>
                    <a:pt x="325977" y="12"/>
                  </a:lnTo>
                  <a:lnTo>
                    <a:pt x="434876" y="329"/>
                  </a:lnTo>
                  <a:lnTo>
                    <a:pt x="489362" y="780"/>
                  </a:lnTo>
                  <a:lnTo>
                    <a:pt x="544067" y="1524"/>
                  </a:lnTo>
                  <a:lnTo>
                    <a:pt x="524461" y="967291"/>
                  </a:lnTo>
                  <a:lnTo>
                    <a:pt x="520404" y="1221441"/>
                  </a:lnTo>
                  <a:lnTo>
                    <a:pt x="518076" y="1424760"/>
                  </a:lnTo>
                  <a:lnTo>
                    <a:pt x="517011" y="1577250"/>
                  </a:lnTo>
                  <a:lnTo>
                    <a:pt x="516636" y="172974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43116" y="4407420"/>
              <a:ext cx="494030" cy="1853564"/>
            </a:xfrm>
            <a:custGeom>
              <a:avLst/>
              <a:gdLst/>
              <a:ahLst/>
              <a:cxnLst/>
              <a:rect l="l" t="t" r="r" b="b"/>
              <a:pathLst>
                <a:path w="494029" h="1853564">
                  <a:moveTo>
                    <a:pt x="19812" y="123431"/>
                  </a:moveTo>
                  <a:lnTo>
                    <a:pt x="18275" y="1524"/>
                  </a:lnTo>
                  <a:lnTo>
                    <a:pt x="7607" y="1524"/>
                  </a:lnTo>
                  <a:lnTo>
                    <a:pt x="9144" y="123431"/>
                  </a:lnTo>
                  <a:lnTo>
                    <a:pt x="19812" y="123431"/>
                  </a:lnTo>
                  <a:close/>
                </a:path>
                <a:path w="494029" h="1853564">
                  <a:moveTo>
                    <a:pt x="62484" y="295656"/>
                  </a:moveTo>
                  <a:lnTo>
                    <a:pt x="62293" y="251269"/>
                  </a:lnTo>
                  <a:lnTo>
                    <a:pt x="62293" y="251079"/>
                  </a:lnTo>
                  <a:lnTo>
                    <a:pt x="61836" y="228574"/>
                  </a:lnTo>
                  <a:lnTo>
                    <a:pt x="61836" y="227926"/>
                  </a:lnTo>
                  <a:lnTo>
                    <a:pt x="60960" y="204216"/>
                  </a:lnTo>
                  <a:lnTo>
                    <a:pt x="50673" y="205092"/>
                  </a:lnTo>
                  <a:lnTo>
                    <a:pt x="40386" y="205549"/>
                  </a:lnTo>
                  <a:lnTo>
                    <a:pt x="19812" y="205740"/>
                  </a:lnTo>
                  <a:lnTo>
                    <a:pt x="0" y="205740"/>
                  </a:lnTo>
                  <a:lnTo>
                    <a:pt x="3048" y="297180"/>
                  </a:lnTo>
                  <a:lnTo>
                    <a:pt x="17907" y="296291"/>
                  </a:lnTo>
                  <a:lnTo>
                    <a:pt x="32766" y="295846"/>
                  </a:lnTo>
                  <a:lnTo>
                    <a:pt x="62484" y="295656"/>
                  </a:lnTo>
                  <a:close/>
                </a:path>
                <a:path w="494029" h="1853564">
                  <a:moveTo>
                    <a:pt x="65519" y="441947"/>
                  </a:moveTo>
                  <a:lnTo>
                    <a:pt x="63995" y="350507"/>
                  </a:lnTo>
                  <a:lnTo>
                    <a:pt x="21323" y="350507"/>
                  </a:lnTo>
                  <a:lnTo>
                    <a:pt x="21336" y="351929"/>
                  </a:lnTo>
                  <a:lnTo>
                    <a:pt x="4559" y="352031"/>
                  </a:lnTo>
                  <a:lnTo>
                    <a:pt x="6083" y="441947"/>
                  </a:lnTo>
                  <a:lnTo>
                    <a:pt x="22860" y="441947"/>
                  </a:lnTo>
                  <a:lnTo>
                    <a:pt x="65519" y="441947"/>
                  </a:lnTo>
                  <a:close/>
                </a:path>
                <a:path w="494029" h="1853564">
                  <a:moveTo>
                    <a:pt x="67056" y="588264"/>
                  </a:moveTo>
                  <a:lnTo>
                    <a:pt x="66167" y="565404"/>
                  </a:lnTo>
                  <a:lnTo>
                    <a:pt x="65722" y="542544"/>
                  </a:lnTo>
                  <a:lnTo>
                    <a:pt x="65532" y="496824"/>
                  </a:lnTo>
                  <a:lnTo>
                    <a:pt x="24384" y="496824"/>
                  </a:lnTo>
                  <a:lnTo>
                    <a:pt x="6096" y="496824"/>
                  </a:lnTo>
                  <a:lnTo>
                    <a:pt x="7620" y="588264"/>
                  </a:lnTo>
                  <a:lnTo>
                    <a:pt x="67056" y="588264"/>
                  </a:lnTo>
                  <a:close/>
                </a:path>
                <a:path w="494029" h="1853564">
                  <a:moveTo>
                    <a:pt x="68580" y="734568"/>
                  </a:moveTo>
                  <a:lnTo>
                    <a:pt x="68389" y="688848"/>
                  </a:lnTo>
                  <a:lnTo>
                    <a:pt x="67932" y="665975"/>
                  </a:lnTo>
                  <a:lnTo>
                    <a:pt x="67043" y="643115"/>
                  </a:lnTo>
                  <a:lnTo>
                    <a:pt x="25895" y="643115"/>
                  </a:lnTo>
                  <a:lnTo>
                    <a:pt x="9144" y="643115"/>
                  </a:lnTo>
                  <a:lnTo>
                    <a:pt x="10655" y="734568"/>
                  </a:lnTo>
                  <a:lnTo>
                    <a:pt x="27432" y="734568"/>
                  </a:lnTo>
                  <a:lnTo>
                    <a:pt x="68580" y="734568"/>
                  </a:lnTo>
                  <a:close/>
                </a:path>
                <a:path w="494029" h="1853564">
                  <a:moveTo>
                    <a:pt x="70091" y="880872"/>
                  </a:moveTo>
                  <a:lnTo>
                    <a:pt x="69862" y="858012"/>
                  </a:lnTo>
                  <a:lnTo>
                    <a:pt x="68808" y="812279"/>
                  </a:lnTo>
                  <a:lnTo>
                    <a:pt x="68580" y="789419"/>
                  </a:lnTo>
                  <a:lnTo>
                    <a:pt x="28943" y="789419"/>
                  </a:lnTo>
                  <a:lnTo>
                    <a:pt x="10655" y="789419"/>
                  </a:lnTo>
                  <a:lnTo>
                    <a:pt x="12179" y="880872"/>
                  </a:lnTo>
                  <a:lnTo>
                    <a:pt x="70091" y="880872"/>
                  </a:lnTo>
                  <a:close/>
                </a:path>
                <a:path w="494029" h="1853564">
                  <a:moveTo>
                    <a:pt x="121907" y="123431"/>
                  </a:moveTo>
                  <a:lnTo>
                    <a:pt x="120396" y="0"/>
                  </a:lnTo>
                  <a:lnTo>
                    <a:pt x="109728" y="0"/>
                  </a:lnTo>
                  <a:lnTo>
                    <a:pt x="109728" y="123431"/>
                  </a:lnTo>
                  <a:lnTo>
                    <a:pt x="121907" y="123431"/>
                  </a:lnTo>
                  <a:close/>
                </a:path>
                <a:path w="494029" h="1853564">
                  <a:moveTo>
                    <a:pt x="166103" y="295656"/>
                  </a:moveTo>
                  <a:lnTo>
                    <a:pt x="165874" y="272796"/>
                  </a:lnTo>
                  <a:lnTo>
                    <a:pt x="164820" y="227076"/>
                  </a:lnTo>
                  <a:lnTo>
                    <a:pt x="164592" y="204216"/>
                  </a:lnTo>
                  <a:lnTo>
                    <a:pt x="123444" y="204216"/>
                  </a:lnTo>
                  <a:lnTo>
                    <a:pt x="105143" y="204216"/>
                  </a:lnTo>
                  <a:lnTo>
                    <a:pt x="105333" y="249936"/>
                  </a:lnTo>
                  <a:lnTo>
                    <a:pt x="105791" y="272796"/>
                  </a:lnTo>
                  <a:lnTo>
                    <a:pt x="106667" y="295656"/>
                  </a:lnTo>
                  <a:lnTo>
                    <a:pt x="123444" y="295656"/>
                  </a:lnTo>
                  <a:lnTo>
                    <a:pt x="166103" y="295656"/>
                  </a:lnTo>
                  <a:close/>
                </a:path>
                <a:path w="494029" h="1853564">
                  <a:moveTo>
                    <a:pt x="166116" y="496824"/>
                  </a:moveTo>
                  <a:lnTo>
                    <a:pt x="126479" y="496824"/>
                  </a:lnTo>
                  <a:lnTo>
                    <a:pt x="106680" y="496824"/>
                  </a:lnTo>
                  <a:lnTo>
                    <a:pt x="107556" y="519684"/>
                  </a:lnTo>
                  <a:lnTo>
                    <a:pt x="108013" y="542544"/>
                  </a:lnTo>
                  <a:lnTo>
                    <a:pt x="108204" y="588264"/>
                  </a:lnTo>
                  <a:lnTo>
                    <a:pt x="166116" y="588264"/>
                  </a:lnTo>
                  <a:lnTo>
                    <a:pt x="166116" y="496824"/>
                  </a:lnTo>
                  <a:close/>
                </a:path>
                <a:path w="494029" h="1853564">
                  <a:moveTo>
                    <a:pt x="166116" y="350507"/>
                  </a:moveTo>
                  <a:lnTo>
                    <a:pt x="124955" y="350507"/>
                  </a:lnTo>
                  <a:lnTo>
                    <a:pt x="106680" y="350507"/>
                  </a:lnTo>
                  <a:lnTo>
                    <a:pt x="106870" y="396227"/>
                  </a:lnTo>
                  <a:lnTo>
                    <a:pt x="107315" y="419087"/>
                  </a:lnTo>
                  <a:lnTo>
                    <a:pt x="108204" y="441947"/>
                  </a:lnTo>
                  <a:lnTo>
                    <a:pt x="124955" y="441947"/>
                  </a:lnTo>
                  <a:lnTo>
                    <a:pt x="166103" y="441947"/>
                  </a:lnTo>
                  <a:lnTo>
                    <a:pt x="166116" y="350507"/>
                  </a:lnTo>
                  <a:close/>
                </a:path>
                <a:path w="494029" h="1853564">
                  <a:moveTo>
                    <a:pt x="167640" y="643115"/>
                  </a:moveTo>
                  <a:lnTo>
                    <a:pt x="128016" y="643115"/>
                  </a:lnTo>
                  <a:lnTo>
                    <a:pt x="109728" y="643115"/>
                  </a:lnTo>
                  <a:lnTo>
                    <a:pt x="109728" y="734555"/>
                  </a:lnTo>
                  <a:lnTo>
                    <a:pt x="128016" y="734555"/>
                  </a:lnTo>
                  <a:lnTo>
                    <a:pt x="167640" y="734555"/>
                  </a:lnTo>
                  <a:lnTo>
                    <a:pt x="167640" y="643115"/>
                  </a:lnTo>
                  <a:close/>
                </a:path>
                <a:path w="494029" h="1853564">
                  <a:moveTo>
                    <a:pt x="220980" y="0"/>
                  </a:moveTo>
                  <a:lnTo>
                    <a:pt x="208775" y="0"/>
                  </a:lnTo>
                  <a:lnTo>
                    <a:pt x="208775" y="123431"/>
                  </a:lnTo>
                  <a:lnTo>
                    <a:pt x="220980" y="123431"/>
                  </a:lnTo>
                  <a:lnTo>
                    <a:pt x="220980" y="0"/>
                  </a:lnTo>
                  <a:close/>
                </a:path>
                <a:path w="494029" h="1853564">
                  <a:moveTo>
                    <a:pt x="268211" y="350507"/>
                  </a:moveTo>
                  <a:lnTo>
                    <a:pt x="227076" y="350507"/>
                  </a:lnTo>
                  <a:lnTo>
                    <a:pt x="208775" y="350507"/>
                  </a:lnTo>
                  <a:lnTo>
                    <a:pt x="208775" y="441947"/>
                  </a:lnTo>
                  <a:lnTo>
                    <a:pt x="227076" y="441947"/>
                  </a:lnTo>
                  <a:lnTo>
                    <a:pt x="268211" y="441947"/>
                  </a:lnTo>
                  <a:lnTo>
                    <a:pt x="268211" y="350507"/>
                  </a:lnTo>
                  <a:close/>
                </a:path>
                <a:path w="494029" h="1853564">
                  <a:moveTo>
                    <a:pt x="268211" y="204216"/>
                  </a:moveTo>
                  <a:lnTo>
                    <a:pt x="227076" y="204216"/>
                  </a:lnTo>
                  <a:lnTo>
                    <a:pt x="208775" y="204216"/>
                  </a:lnTo>
                  <a:lnTo>
                    <a:pt x="208775" y="295656"/>
                  </a:lnTo>
                  <a:lnTo>
                    <a:pt x="227076" y="295656"/>
                  </a:lnTo>
                  <a:lnTo>
                    <a:pt x="268211" y="295656"/>
                  </a:lnTo>
                  <a:lnTo>
                    <a:pt x="268211" y="204216"/>
                  </a:lnTo>
                  <a:close/>
                </a:path>
                <a:path w="494029" h="1853564">
                  <a:moveTo>
                    <a:pt x="323075" y="0"/>
                  </a:moveTo>
                  <a:lnTo>
                    <a:pt x="310896" y="0"/>
                  </a:lnTo>
                  <a:lnTo>
                    <a:pt x="309359" y="121907"/>
                  </a:lnTo>
                  <a:lnTo>
                    <a:pt x="321564" y="123431"/>
                  </a:lnTo>
                  <a:lnTo>
                    <a:pt x="323075" y="0"/>
                  </a:lnTo>
                  <a:close/>
                </a:path>
                <a:path w="494029" h="1853564">
                  <a:moveTo>
                    <a:pt x="493763" y="124955"/>
                  </a:moveTo>
                  <a:lnTo>
                    <a:pt x="466356" y="124079"/>
                  </a:lnTo>
                  <a:lnTo>
                    <a:pt x="439089" y="123621"/>
                  </a:lnTo>
                  <a:lnTo>
                    <a:pt x="385559" y="123431"/>
                  </a:lnTo>
                  <a:lnTo>
                    <a:pt x="376085" y="785393"/>
                  </a:lnTo>
                  <a:lnTo>
                    <a:pt x="371805" y="1192301"/>
                  </a:lnTo>
                  <a:lnTo>
                    <a:pt x="369481" y="1548193"/>
                  </a:lnTo>
                  <a:lnTo>
                    <a:pt x="368795" y="1853171"/>
                  </a:lnTo>
                  <a:lnTo>
                    <a:pt x="466331" y="1853171"/>
                  </a:lnTo>
                  <a:lnTo>
                    <a:pt x="466712" y="1700682"/>
                  </a:lnTo>
                  <a:lnTo>
                    <a:pt x="467779" y="1548193"/>
                  </a:lnTo>
                  <a:lnTo>
                    <a:pt x="470103" y="1344879"/>
                  </a:lnTo>
                  <a:lnTo>
                    <a:pt x="474167" y="1090726"/>
                  </a:lnTo>
                  <a:lnTo>
                    <a:pt x="493763" y="124955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251192" y="5198363"/>
              <a:ext cx="393700" cy="1062355"/>
            </a:xfrm>
            <a:custGeom>
              <a:avLst/>
              <a:gdLst/>
              <a:ahLst/>
              <a:cxnLst/>
              <a:rect l="l" t="t" r="r" b="b"/>
              <a:pathLst>
                <a:path w="393700" h="1062354">
                  <a:moveTo>
                    <a:pt x="0" y="1062228"/>
                  </a:moveTo>
                  <a:lnTo>
                    <a:pt x="393191" y="1062228"/>
                  </a:lnTo>
                  <a:lnTo>
                    <a:pt x="393191" y="0"/>
                  </a:lnTo>
                  <a:lnTo>
                    <a:pt x="0" y="0"/>
                  </a:lnTo>
                  <a:lnTo>
                    <a:pt x="0" y="1062228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299960" y="5198376"/>
              <a:ext cx="441959" cy="1062355"/>
            </a:xfrm>
            <a:custGeom>
              <a:avLst/>
              <a:gdLst/>
              <a:ahLst/>
              <a:cxnLst/>
              <a:rect l="l" t="t" r="r" b="b"/>
              <a:pathLst>
                <a:path w="441959" h="1062354">
                  <a:moveTo>
                    <a:pt x="54851" y="362712"/>
                  </a:moveTo>
                  <a:lnTo>
                    <a:pt x="0" y="362712"/>
                  </a:lnTo>
                  <a:lnTo>
                    <a:pt x="0" y="454152"/>
                  </a:lnTo>
                  <a:lnTo>
                    <a:pt x="54851" y="454152"/>
                  </a:lnTo>
                  <a:lnTo>
                    <a:pt x="54851" y="362712"/>
                  </a:lnTo>
                  <a:close/>
                </a:path>
                <a:path w="441959" h="1062354">
                  <a:moveTo>
                    <a:pt x="54851" y="216395"/>
                  </a:moveTo>
                  <a:lnTo>
                    <a:pt x="0" y="216395"/>
                  </a:lnTo>
                  <a:lnTo>
                    <a:pt x="0" y="307848"/>
                  </a:lnTo>
                  <a:lnTo>
                    <a:pt x="54851" y="307848"/>
                  </a:lnTo>
                  <a:lnTo>
                    <a:pt x="54851" y="216395"/>
                  </a:lnTo>
                  <a:close/>
                </a:path>
                <a:path w="441959" h="1062354">
                  <a:moveTo>
                    <a:pt x="54851" y="71628"/>
                  </a:moveTo>
                  <a:lnTo>
                    <a:pt x="0" y="71628"/>
                  </a:lnTo>
                  <a:lnTo>
                    <a:pt x="0" y="161531"/>
                  </a:lnTo>
                  <a:lnTo>
                    <a:pt x="54851" y="161531"/>
                  </a:lnTo>
                  <a:lnTo>
                    <a:pt x="54851" y="71628"/>
                  </a:lnTo>
                  <a:close/>
                </a:path>
                <a:path w="441959" h="1062354">
                  <a:moveTo>
                    <a:pt x="149352" y="216395"/>
                  </a:moveTo>
                  <a:lnTo>
                    <a:pt x="94488" y="216395"/>
                  </a:lnTo>
                  <a:lnTo>
                    <a:pt x="94488" y="307848"/>
                  </a:lnTo>
                  <a:lnTo>
                    <a:pt x="149352" y="307848"/>
                  </a:lnTo>
                  <a:lnTo>
                    <a:pt x="149352" y="216395"/>
                  </a:lnTo>
                  <a:close/>
                </a:path>
                <a:path w="441959" h="1062354">
                  <a:moveTo>
                    <a:pt x="149352" y="71628"/>
                  </a:moveTo>
                  <a:lnTo>
                    <a:pt x="94488" y="71628"/>
                  </a:lnTo>
                  <a:lnTo>
                    <a:pt x="94488" y="161531"/>
                  </a:lnTo>
                  <a:lnTo>
                    <a:pt x="149352" y="161531"/>
                  </a:lnTo>
                  <a:lnTo>
                    <a:pt x="149352" y="71628"/>
                  </a:lnTo>
                  <a:close/>
                </a:path>
                <a:path w="441959" h="1062354">
                  <a:moveTo>
                    <a:pt x="242316" y="71628"/>
                  </a:moveTo>
                  <a:lnTo>
                    <a:pt x="188976" y="71628"/>
                  </a:lnTo>
                  <a:lnTo>
                    <a:pt x="188976" y="161531"/>
                  </a:lnTo>
                  <a:lnTo>
                    <a:pt x="242316" y="161531"/>
                  </a:lnTo>
                  <a:lnTo>
                    <a:pt x="242316" y="71628"/>
                  </a:lnTo>
                  <a:close/>
                </a:path>
                <a:path w="441959" h="1062354">
                  <a:moveTo>
                    <a:pt x="441947" y="0"/>
                  </a:moveTo>
                  <a:lnTo>
                    <a:pt x="344411" y="0"/>
                  </a:lnTo>
                  <a:lnTo>
                    <a:pt x="344411" y="1062228"/>
                  </a:lnTo>
                  <a:lnTo>
                    <a:pt x="441947" y="1062228"/>
                  </a:lnTo>
                  <a:lnTo>
                    <a:pt x="441947" y="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263371" y="5090172"/>
              <a:ext cx="315595" cy="125095"/>
            </a:xfrm>
            <a:custGeom>
              <a:avLst/>
              <a:gdLst/>
              <a:ahLst/>
              <a:cxnLst/>
              <a:rect l="l" t="t" r="r" b="b"/>
              <a:pathLst>
                <a:path w="315595" h="125095">
                  <a:moveTo>
                    <a:pt x="13728" y="124968"/>
                  </a:moveTo>
                  <a:lnTo>
                    <a:pt x="12204" y="1511"/>
                  </a:lnTo>
                  <a:lnTo>
                    <a:pt x="0" y="1511"/>
                  </a:lnTo>
                  <a:lnTo>
                    <a:pt x="3060" y="124968"/>
                  </a:lnTo>
                  <a:lnTo>
                    <a:pt x="13728" y="124968"/>
                  </a:lnTo>
                  <a:close/>
                </a:path>
                <a:path w="315595" h="125095">
                  <a:moveTo>
                    <a:pt x="114300" y="0"/>
                  </a:moveTo>
                  <a:lnTo>
                    <a:pt x="102120" y="0"/>
                  </a:lnTo>
                  <a:lnTo>
                    <a:pt x="103644" y="123431"/>
                  </a:lnTo>
                  <a:lnTo>
                    <a:pt x="114300" y="123431"/>
                  </a:lnTo>
                  <a:lnTo>
                    <a:pt x="114300" y="0"/>
                  </a:lnTo>
                  <a:close/>
                </a:path>
                <a:path w="315595" h="125095">
                  <a:moveTo>
                    <a:pt x="214884" y="0"/>
                  </a:moveTo>
                  <a:lnTo>
                    <a:pt x="202704" y="0"/>
                  </a:lnTo>
                  <a:lnTo>
                    <a:pt x="202704" y="123431"/>
                  </a:lnTo>
                  <a:lnTo>
                    <a:pt x="214884" y="123431"/>
                  </a:lnTo>
                  <a:lnTo>
                    <a:pt x="214884" y="0"/>
                  </a:lnTo>
                  <a:close/>
                </a:path>
                <a:path w="315595" h="125095">
                  <a:moveTo>
                    <a:pt x="315468" y="0"/>
                  </a:moveTo>
                  <a:lnTo>
                    <a:pt x="303288" y="0"/>
                  </a:lnTo>
                  <a:lnTo>
                    <a:pt x="303288" y="123431"/>
                  </a:lnTo>
                  <a:lnTo>
                    <a:pt x="313956" y="123431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88764" y="6088392"/>
              <a:ext cx="262255" cy="239395"/>
            </a:xfrm>
            <a:custGeom>
              <a:avLst/>
              <a:gdLst/>
              <a:ahLst/>
              <a:cxnLst/>
              <a:rect l="l" t="t" r="r" b="b"/>
              <a:pathLst>
                <a:path w="262254" h="239395">
                  <a:moveTo>
                    <a:pt x="12192" y="166116"/>
                  </a:moveTo>
                  <a:lnTo>
                    <a:pt x="0" y="166116"/>
                  </a:lnTo>
                  <a:lnTo>
                    <a:pt x="0" y="239268"/>
                  </a:lnTo>
                  <a:lnTo>
                    <a:pt x="12192" y="239268"/>
                  </a:lnTo>
                  <a:lnTo>
                    <a:pt x="12192" y="166116"/>
                  </a:lnTo>
                  <a:close/>
                </a:path>
                <a:path w="262254" h="239395">
                  <a:moveTo>
                    <a:pt x="12192" y="89916"/>
                  </a:moveTo>
                  <a:lnTo>
                    <a:pt x="0" y="89916"/>
                  </a:lnTo>
                  <a:lnTo>
                    <a:pt x="0" y="106680"/>
                  </a:lnTo>
                  <a:lnTo>
                    <a:pt x="12192" y="106680"/>
                  </a:lnTo>
                  <a:lnTo>
                    <a:pt x="12192" y="89916"/>
                  </a:lnTo>
                  <a:close/>
                </a:path>
                <a:path w="262254" h="239395">
                  <a:moveTo>
                    <a:pt x="12192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12192" y="32004"/>
                  </a:lnTo>
                  <a:lnTo>
                    <a:pt x="12192" y="0"/>
                  </a:lnTo>
                  <a:close/>
                </a:path>
                <a:path w="262254" h="239395">
                  <a:moveTo>
                    <a:pt x="262128" y="166116"/>
                  </a:moveTo>
                  <a:lnTo>
                    <a:pt x="249936" y="166116"/>
                  </a:lnTo>
                  <a:lnTo>
                    <a:pt x="249936" y="239268"/>
                  </a:lnTo>
                  <a:lnTo>
                    <a:pt x="262128" y="239268"/>
                  </a:lnTo>
                  <a:lnTo>
                    <a:pt x="262128" y="166116"/>
                  </a:lnTo>
                  <a:close/>
                </a:path>
                <a:path w="262254" h="239395">
                  <a:moveTo>
                    <a:pt x="262128" y="89916"/>
                  </a:moveTo>
                  <a:lnTo>
                    <a:pt x="249936" y="89916"/>
                  </a:lnTo>
                  <a:lnTo>
                    <a:pt x="249936" y="106680"/>
                  </a:lnTo>
                  <a:lnTo>
                    <a:pt x="262128" y="106680"/>
                  </a:lnTo>
                  <a:lnTo>
                    <a:pt x="262128" y="89916"/>
                  </a:lnTo>
                  <a:close/>
                </a:path>
                <a:path w="262254" h="239395">
                  <a:moveTo>
                    <a:pt x="262128" y="0"/>
                  </a:moveTo>
                  <a:lnTo>
                    <a:pt x="249936" y="0"/>
                  </a:lnTo>
                  <a:lnTo>
                    <a:pt x="249936" y="32004"/>
                  </a:lnTo>
                  <a:lnTo>
                    <a:pt x="262128" y="32004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59808" y="6068567"/>
              <a:ext cx="307975" cy="186055"/>
            </a:xfrm>
            <a:custGeom>
              <a:avLst/>
              <a:gdLst/>
              <a:ahLst/>
              <a:cxnLst/>
              <a:rect l="l" t="t" r="r" b="b"/>
              <a:pathLst>
                <a:path w="307975" h="186054">
                  <a:moveTo>
                    <a:pt x="47231" y="6096"/>
                  </a:moveTo>
                  <a:lnTo>
                    <a:pt x="42659" y="0"/>
                  </a:lnTo>
                  <a:lnTo>
                    <a:pt x="35039" y="0"/>
                  </a:lnTo>
                  <a:lnTo>
                    <a:pt x="27419" y="0"/>
                  </a:lnTo>
                  <a:lnTo>
                    <a:pt x="21323" y="6096"/>
                  </a:lnTo>
                  <a:lnTo>
                    <a:pt x="21323" y="21336"/>
                  </a:lnTo>
                  <a:lnTo>
                    <a:pt x="27419" y="27432"/>
                  </a:lnTo>
                  <a:lnTo>
                    <a:pt x="42659" y="27432"/>
                  </a:lnTo>
                  <a:lnTo>
                    <a:pt x="47231" y="21336"/>
                  </a:lnTo>
                  <a:lnTo>
                    <a:pt x="47231" y="6096"/>
                  </a:lnTo>
                  <a:close/>
                </a:path>
                <a:path w="307975" h="186054">
                  <a:moveTo>
                    <a:pt x="297180" y="6096"/>
                  </a:moveTo>
                  <a:lnTo>
                    <a:pt x="292608" y="0"/>
                  </a:lnTo>
                  <a:lnTo>
                    <a:pt x="284988" y="0"/>
                  </a:lnTo>
                  <a:lnTo>
                    <a:pt x="277368" y="0"/>
                  </a:lnTo>
                  <a:lnTo>
                    <a:pt x="271272" y="6096"/>
                  </a:lnTo>
                  <a:lnTo>
                    <a:pt x="271272" y="21336"/>
                  </a:lnTo>
                  <a:lnTo>
                    <a:pt x="277368" y="27432"/>
                  </a:lnTo>
                  <a:lnTo>
                    <a:pt x="292608" y="27432"/>
                  </a:lnTo>
                  <a:lnTo>
                    <a:pt x="297180" y="21336"/>
                  </a:lnTo>
                  <a:lnTo>
                    <a:pt x="297180" y="6096"/>
                  </a:lnTo>
                  <a:close/>
                </a:path>
                <a:path w="307975" h="186054">
                  <a:moveTo>
                    <a:pt x="307848" y="126504"/>
                  </a:moveTo>
                  <a:lnTo>
                    <a:pt x="0" y="126504"/>
                  </a:lnTo>
                  <a:lnTo>
                    <a:pt x="0" y="185940"/>
                  </a:lnTo>
                  <a:lnTo>
                    <a:pt x="307848" y="185940"/>
                  </a:lnTo>
                  <a:lnTo>
                    <a:pt x="307848" y="126504"/>
                  </a:lnTo>
                  <a:close/>
                </a:path>
                <a:path w="307975" h="186054">
                  <a:moveTo>
                    <a:pt x="307848" y="51828"/>
                  </a:moveTo>
                  <a:lnTo>
                    <a:pt x="0" y="51828"/>
                  </a:lnTo>
                  <a:lnTo>
                    <a:pt x="0" y="109740"/>
                  </a:lnTo>
                  <a:lnTo>
                    <a:pt x="307848" y="109740"/>
                  </a:lnTo>
                  <a:lnTo>
                    <a:pt x="307848" y="5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9808" y="6120384"/>
              <a:ext cx="307848" cy="1341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79464" y="6088392"/>
              <a:ext cx="262255" cy="239395"/>
            </a:xfrm>
            <a:custGeom>
              <a:avLst/>
              <a:gdLst/>
              <a:ahLst/>
              <a:cxnLst/>
              <a:rect l="l" t="t" r="r" b="b"/>
              <a:pathLst>
                <a:path w="262254" h="239395">
                  <a:moveTo>
                    <a:pt x="12179" y="166116"/>
                  </a:moveTo>
                  <a:lnTo>
                    <a:pt x="0" y="166116"/>
                  </a:lnTo>
                  <a:lnTo>
                    <a:pt x="0" y="239268"/>
                  </a:lnTo>
                  <a:lnTo>
                    <a:pt x="12179" y="239268"/>
                  </a:lnTo>
                  <a:lnTo>
                    <a:pt x="12179" y="166116"/>
                  </a:lnTo>
                  <a:close/>
                </a:path>
                <a:path w="262254" h="239395">
                  <a:moveTo>
                    <a:pt x="12179" y="89916"/>
                  </a:moveTo>
                  <a:lnTo>
                    <a:pt x="0" y="89916"/>
                  </a:lnTo>
                  <a:lnTo>
                    <a:pt x="0" y="106680"/>
                  </a:lnTo>
                  <a:lnTo>
                    <a:pt x="12179" y="106680"/>
                  </a:lnTo>
                  <a:lnTo>
                    <a:pt x="12179" y="89916"/>
                  </a:lnTo>
                  <a:close/>
                </a:path>
                <a:path w="262254" h="239395">
                  <a:moveTo>
                    <a:pt x="12179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12179" y="32004"/>
                  </a:lnTo>
                  <a:lnTo>
                    <a:pt x="12179" y="0"/>
                  </a:lnTo>
                  <a:close/>
                </a:path>
                <a:path w="262254" h="239395">
                  <a:moveTo>
                    <a:pt x="262128" y="166116"/>
                  </a:moveTo>
                  <a:lnTo>
                    <a:pt x="249936" y="166116"/>
                  </a:lnTo>
                  <a:lnTo>
                    <a:pt x="249936" y="239268"/>
                  </a:lnTo>
                  <a:lnTo>
                    <a:pt x="262128" y="239268"/>
                  </a:lnTo>
                  <a:lnTo>
                    <a:pt x="262128" y="166116"/>
                  </a:lnTo>
                  <a:close/>
                </a:path>
                <a:path w="262254" h="239395">
                  <a:moveTo>
                    <a:pt x="262128" y="89916"/>
                  </a:moveTo>
                  <a:lnTo>
                    <a:pt x="249936" y="89916"/>
                  </a:lnTo>
                  <a:lnTo>
                    <a:pt x="249936" y="106680"/>
                  </a:lnTo>
                  <a:lnTo>
                    <a:pt x="262128" y="106680"/>
                  </a:lnTo>
                  <a:lnTo>
                    <a:pt x="262128" y="89916"/>
                  </a:lnTo>
                  <a:close/>
                </a:path>
                <a:path w="262254" h="239395">
                  <a:moveTo>
                    <a:pt x="262128" y="0"/>
                  </a:moveTo>
                  <a:lnTo>
                    <a:pt x="249936" y="0"/>
                  </a:lnTo>
                  <a:lnTo>
                    <a:pt x="249936" y="32004"/>
                  </a:lnTo>
                  <a:lnTo>
                    <a:pt x="262128" y="32004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350495" y="6068567"/>
              <a:ext cx="307975" cy="186055"/>
            </a:xfrm>
            <a:custGeom>
              <a:avLst/>
              <a:gdLst/>
              <a:ahLst/>
              <a:cxnLst/>
              <a:rect l="l" t="t" r="r" b="b"/>
              <a:pathLst>
                <a:path w="307975" h="186054">
                  <a:moveTo>
                    <a:pt x="47256" y="6096"/>
                  </a:moveTo>
                  <a:lnTo>
                    <a:pt x="42684" y="0"/>
                  </a:lnTo>
                  <a:lnTo>
                    <a:pt x="35064" y="0"/>
                  </a:lnTo>
                  <a:lnTo>
                    <a:pt x="27444" y="0"/>
                  </a:lnTo>
                  <a:lnTo>
                    <a:pt x="21348" y="6096"/>
                  </a:lnTo>
                  <a:lnTo>
                    <a:pt x="21348" y="21336"/>
                  </a:lnTo>
                  <a:lnTo>
                    <a:pt x="27444" y="27432"/>
                  </a:lnTo>
                  <a:lnTo>
                    <a:pt x="42684" y="27432"/>
                  </a:lnTo>
                  <a:lnTo>
                    <a:pt x="47256" y="21336"/>
                  </a:lnTo>
                  <a:lnTo>
                    <a:pt x="47256" y="6096"/>
                  </a:lnTo>
                  <a:close/>
                </a:path>
                <a:path w="307975" h="186054">
                  <a:moveTo>
                    <a:pt x="298716" y="6096"/>
                  </a:moveTo>
                  <a:lnTo>
                    <a:pt x="292620" y="0"/>
                  </a:lnTo>
                  <a:lnTo>
                    <a:pt x="285000" y="0"/>
                  </a:lnTo>
                  <a:lnTo>
                    <a:pt x="277380" y="0"/>
                  </a:lnTo>
                  <a:lnTo>
                    <a:pt x="271284" y="6096"/>
                  </a:lnTo>
                  <a:lnTo>
                    <a:pt x="271284" y="21336"/>
                  </a:lnTo>
                  <a:lnTo>
                    <a:pt x="277380" y="27432"/>
                  </a:lnTo>
                  <a:lnTo>
                    <a:pt x="292620" y="27432"/>
                  </a:lnTo>
                  <a:lnTo>
                    <a:pt x="298716" y="21336"/>
                  </a:lnTo>
                  <a:lnTo>
                    <a:pt x="298716" y="6096"/>
                  </a:lnTo>
                  <a:close/>
                </a:path>
                <a:path w="307975" h="186054">
                  <a:moveTo>
                    <a:pt x="307848" y="126504"/>
                  </a:moveTo>
                  <a:lnTo>
                    <a:pt x="0" y="126504"/>
                  </a:lnTo>
                  <a:lnTo>
                    <a:pt x="0" y="185940"/>
                  </a:lnTo>
                  <a:lnTo>
                    <a:pt x="307848" y="185940"/>
                  </a:lnTo>
                  <a:lnTo>
                    <a:pt x="307848" y="126504"/>
                  </a:lnTo>
                  <a:close/>
                </a:path>
                <a:path w="307975" h="186054">
                  <a:moveTo>
                    <a:pt x="307848" y="51828"/>
                  </a:moveTo>
                  <a:lnTo>
                    <a:pt x="0" y="51828"/>
                  </a:lnTo>
                  <a:lnTo>
                    <a:pt x="0" y="109740"/>
                  </a:lnTo>
                  <a:lnTo>
                    <a:pt x="307848" y="109740"/>
                  </a:lnTo>
                  <a:lnTo>
                    <a:pt x="307848" y="51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2032" y="6120384"/>
              <a:ext cx="306323" cy="1341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8464" y="6123431"/>
              <a:ext cx="161544" cy="9448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50279" y="6109716"/>
              <a:ext cx="302260" cy="177165"/>
            </a:xfrm>
            <a:custGeom>
              <a:avLst/>
              <a:gdLst/>
              <a:ahLst/>
              <a:cxnLst/>
              <a:rect l="l" t="t" r="r" b="b"/>
              <a:pathLst>
                <a:path w="302260" h="177164">
                  <a:moveTo>
                    <a:pt x="153924" y="176783"/>
                  </a:moveTo>
                  <a:lnTo>
                    <a:pt x="110585" y="175926"/>
                  </a:lnTo>
                  <a:lnTo>
                    <a:pt x="71628" y="172211"/>
                  </a:lnTo>
                  <a:lnTo>
                    <a:pt x="33813" y="163925"/>
                  </a:lnTo>
                  <a:lnTo>
                    <a:pt x="0" y="149352"/>
                  </a:lnTo>
                  <a:lnTo>
                    <a:pt x="16883" y="129944"/>
                  </a:lnTo>
                  <a:lnTo>
                    <a:pt x="65532" y="73152"/>
                  </a:lnTo>
                  <a:lnTo>
                    <a:pt x="96012" y="37337"/>
                  </a:lnTo>
                  <a:lnTo>
                    <a:pt x="131064" y="6096"/>
                  </a:lnTo>
                  <a:lnTo>
                    <a:pt x="146304" y="0"/>
                  </a:lnTo>
                  <a:lnTo>
                    <a:pt x="152400" y="0"/>
                  </a:lnTo>
                  <a:lnTo>
                    <a:pt x="191833" y="18002"/>
                  </a:lnTo>
                  <a:lnTo>
                    <a:pt x="232600" y="62674"/>
                  </a:lnTo>
                  <a:lnTo>
                    <a:pt x="259079" y="97536"/>
                  </a:lnTo>
                  <a:lnTo>
                    <a:pt x="269390" y="112133"/>
                  </a:lnTo>
                  <a:lnTo>
                    <a:pt x="279844" y="126301"/>
                  </a:lnTo>
                  <a:lnTo>
                    <a:pt x="290583" y="140184"/>
                  </a:lnTo>
                  <a:lnTo>
                    <a:pt x="301752" y="153924"/>
                  </a:lnTo>
                  <a:lnTo>
                    <a:pt x="265152" y="163925"/>
                  </a:lnTo>
                  <a:lnTo>
                    <a:pt x="228409" y="171068"/>
                  </a:lnTo>
                  <a:lnTo>
                    <a:pt x="191381" y="175355"/>
                  </a:lnTo>
                  <a:lnTo>
                    <a:pt x="153924" y="176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5576" y="3886200"/>
              <a:ext cx="2287523" cy="242265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82211" y="6187439"/>
              <a:ext cx="302260" cy="177165"/>
            </a:xfrm>
            <a:custGeom>
              <a:avLst/>
              <a:gdLst/>
              <a:ahLst/>
              <a:cxnLst/>
              <a:rect l="l" t="t" r="r" b="b"/>
              <a:pathLst>
                <a:path w="302260" h="177164">
                  <a:moveTo>
                    <a:pt x="153924" y="176783"/>
                  </a:moveTo>
                  <a:lnTo>
                    <a:pt x="110585" y="175926"/>
                  </a:lnTo>
                  <a:lnTo>
                    <a:pt x="71628" y="172211"/>
                  </a:lnTo>
                  <a:lnTo>
                    <a:pt x="33813" y="163925"/>
                  </a:lnTo>
                  <a:lnTo>
                    <a:pt x="0" y="149352"/>
                  </a:lnTo>
                  <a:lnTo>
                    <a:pt x="16883" y="130802"/>
                  </a:lnTo>
                  <a:lnTo>
                    <a:pt x="33337" y="111823"/>
                  </a:lnTo>
                  <a:lnTo>
                    <a:pt x="49506" y="92559"/>
                  </a:lnTo>
                  <a:lnTo>
                    <a:pt x="65532" y="73152"/>
                  </a:lnTo>
                  <a:lnTo>
                    <a:pt x="80486" y="55387"/>
                  </a:lnTo>
                  <a:lnTo>
                    <a:pt x="96012" y="37337"/>
                  </a:lnTo>
                  <a:lnTo>
                    <a:pt x="112680" y="20431"/>
                  </a:lnTo>
                  <a:lnTo>
                    <a:pt x="131064" y="6096"/>
                  </a:lnTo>
                  <a:lnTo>
                    <a:pt x="146304" y="0"/>
                  </a:lnTo>
                  <a:lnTo>
                    <a:pt x="152400" y="0"/>
                  </a:lnTo>
                  <a:lnTo>
                    <a:pt x="191833" y="18645"/>
                  </a:lnTo>
                  <a:lnTo>
                    <a:pt x="232600" y="62865"/>
                  </a:lnTo>
                  <a:lnTo>
                    <a:pt x="259079" y="99060"/>
                  </a:lnTo>
                  <a:lnTo>
                    <a:pt x="279844" y="126492"/>
                  </a:lnTo>
                  <a:lnTo>
                    <a:pt x="290583" y="140208"/>
                  </a:lnTo>
                  <a:lnTo>
                    <a:pt x="301752" y="153924"/>
                  </a:lnTo>
                  <a:lnTo>
                    <a:pt x="265152" y="163925"/>
                  </a:lnTo>
                  <a:lnTo>
                    <a:pt x="228409" y="171068"/>
                  </a:lnTo>
                  <a:lnTo>
                    <a:pt x="191381" y="175355"/>
                  </a:lnTo>
                  <a:lnTo>
                    <a:pt x="153924" y="176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1816" y="6260592"/>
              <a:ext cx="228600" cy="1341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201" y="3886199"/>
              <a:ext cx="1910829" cy="235915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669552" y="4780188"/>
            <a:ext cx="2503805" cy="129413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2700" marR="5080">
              <a:lnSpc>
                <a:spcPts val="3070"/>
              </a:lnSpc>
              <a:spcBef>
                <a:spcPts val="844"/>
              </a:spcBef>
            </a:pPr>
            <a:r>
              <a:rPr dirty="0" sz="3200" spc="-380">
                <a:solidFill>
                  <a:srgbClr val="E26E69"/>
                </a:solidFill>
                <a:latin typeface="Trebuchet MS"/>
                <a:cs typeface="Trebuchet MS"/>
              </a:rPr>
              <a:t>P</a:t>
            </a:r>
            <a:r>
              <a:rPr dirty="0" sz="3200" spc="-395">
                <a:solidFill>
                  <a:srgbClr val="E26E69"/>
                </a:solidFill>
                <a:latin typeface="Trebuchet MS"/>
                <a:cs typeface="Trebuchet MS"/>
              </a:rPr>
              <a:t>R</a:t>
            </a:r>
            <a:r>
              <a:rPr dirty="0" sz="3200" spc="-345">
                <a:solidFill>
                  <a:srgbClr val="E26E69"/>
                </a:solidFill>
                <a:latin typeface="Trebuchet MS"/>
                <a:cs typeface="Trebuchet MS"/>
              </a:rPr>
              <a:t>E</a:t>
            </a:r>
            <a:r>
              <a:rPr dirty="0" sz="3200" spc="-455">
                <a:solidFill>
                  <a:srgbClr val="E26E69"/>
                </a:solidFill>
                <a:latin typeface="Trebuchet MS"/>
                <a:cs typeface="Trebuchet MS"/>
              </a:rPr>
              <a:t>S</a:t>
            </a:r>
            <a:r>
              <a:rPr dirty="0" sz="3200" spc="-375">
                <a:solidFill>
                  <a:srgbClr val="E26E69"/>
                </a:solidFill>
                <a:latin typeface="Trebuchet MS"/>
                <a:cs typeface="Trebuchet MS"/>
              </a:rPr>
              <a:t>E</a:t>
            </a:r>
            <a:r>
              <a:rPr dirty="0" sz="3200" spc="-350">
                <a:solidFill>
                  <a:srgbClr val="E26E69"/>
                </a:solidFill>
                <a:latin typeface="Trebuchet MS"/>
                <a:cs typeface="Trebuchet MS"/>
              </a:rPr>
              <a:t>N</a:t>
            </a:r>
            <a:r>
              <a:rPr dirty="0" sz="3200" spc="-969">
                <a:solidFill>
                  <a:srgbClr val="E26E69"/>
                </a:solidFill>
                <a:latin typeface="Trebuchet MS"/>
                <a:cs typeface="Trebuchet MS"/>
              </a:rPr>
              <a:t>T</a:t>
            </a:r>
            <a:r>
              <a:rPr dirty="0" sz="3200" spc="-160">
                <a:solidFill>
                  <a:srgbClr val="E26E69"/>
                </a:solidFill>
                <a:latin typeface="Trebuchet MS"/>
                <a:cs typeface="Trebuchet MS"/>
              </a:rPr>
              <a:t> </a:t>
            </a:r>
            <a:r>
              <a:rPr dirty="0" sz="3200" spc="-375">
                <a:solidFill>
                  <a:srgbClr val="E26E69"/>
                </a:solidFill>
                <a:latin typeface="Trebuchet MS"/>
                <a:cs typeface="Trebuchet MS"/>
              </a:rPr>
              <a:t>B</a:t>
            </a:r>
            <a:r>
              <a:rPr dirty="0" sz="3200" spc="-645">
                <a:solidFill>
                  <a:srgbClr val="E26E69"/>
                </a:solidFill>
                <a:latin typeface="Trebuchet MS"/>
                <a:cs typeface="Trebuchet MS"/>
              </a:rPr>
              <a:t>Y</a:t>
            </a:r>
            <a:r>
              <a:rPr dirty="0" sz="3200" spc="-475">
                <a:solidFill>
                  <a:srgbClr val="E26E69"/>
                </a:solidFill>
                <a:latin typeface="Trebuchet MS"/>
                <a:cs typeface="Trebuchet MS"/>
              </a:rPr>
              <a:t>:</a:t>
            </a:r>
            <a:r>
              <a:rPr dirty="0" sz="3200" spc="-330">
                <a:solidFill>
                  <a:srgbClr val="E26E69"/>
                </a:solidFill>
                <a:latin typeface="Trebuchet MS"/>
                <a:cs typeface="Trebuchet MS"/>
              </a:rPr>
              <a:t>-  </a:t>
            </a:r>
            <a:r>
              <a:rPr dirty="0" sz="3200" spc="-570">
                <a:solidFill>
                  <a:srgbClr val="E26E69"/>
                </a:solidFill>
                <a:latin typeface="Trebuchet MS"/>
                <a:cs typeface="Trebuchet MS"/>
              </a:rPr>
              <a:t>J</a:t>
            </a:r>
            <a:r>
              <a:rPr dirty="0" sz="3200" spc="-450">
                <a:solidFill>
                  <a:srgbClr val="E26E69"/>
                </a:solidFill>
                <a:latin typeface="Trebuchet MS"/>
                <a:cs typeface="Trebuchet MS"/>
              </a:rPr>
              <a:t>A</a:t>
            </a:r>
            <a:r>
              <a:rPr dirty="0" sz="3200" spc="-1000">
                <a:solidFill>
                  <a:srgbClr val="E26E69"/>
                </a:solidFill>
                <a:latin typeface="Trebuchet MS"/>
                <a:cs typeface="Trebuchet MS"/>
              </a:rPr>
              <a:t>T</a:t>
            </a:r>
            <a:r>
              <a:rPr dirty="0" sz="3200" spc="-220">
                <a:solidFill>
                  <a:srgbClr val="E26E69"/>
                </a:solidFill>
                <a:latin typeface="Trebuchet MS"/>
                <a:cs typeface="Trebuchet MS"/>
              </a:rPr>
              <a:t>I</a:t>
            </a:r>
            <a:r>
              <a:rPr dirty="0" sz="3200" spc="-370">
                <a:solidFill>
                  <a:srgbClr val="E26E69"/>
                </a:solidFill>
                <a:latin typeface="Trebuchet MS"/>
                <a:cs typeface="Trebuchet MS"/>
              </a:rPr>
              <a:t>N</a:t>
            </a:r>
            <a:r>
              <a:rPr dirty="0" sz="3200" spc="-175">
                <a:solidFill>
                  <a:srgbClr val="E26E69"/>
                </a:solidFill>
                <a:latin typeface="Trebuchet MS"/>
                <a:cs typeface="Trebuchet MS"/>
              </a:rPr>
              <a:t> </a:t>
            </a:r>
            <a:r>
              <a:rPr dirty="0" sz="3200" spc="-600">
                <a:solidFill>
                  <a:srgbClr val="E26E69"/>
                </a:solidFill>
                <a:latin typeface="Trebuchet MS"/>
                <a:cs typeface="Trebuchet MS"/>
              </a:rPr>
              <a:t>G</a:t>
            </a:r>
            <a:r>
              <a:rPr dirty="0" sz="3200" spc="-450">
                <a:solidFill>
                  <a:srgbClr val="E26E69"/>
                </a:solidFill>
                <a:latin typeface="Trebuchet MS"/>
                <a:cs typeface="Trebuchet MS"/>
              </a:rPr>
              <a:t>A</a:t>
            </a:r>
            <a:r>
              <a:rPr dirty="0" sz="3200" spc="-395">
                <a:solidFill>
                  <a:srgbClr val="E26E69"/>
                </a:solidFill>
                <a:latin typeface="Trebuchet MS"/>
                <a:cs typeface="Trebuchet MS"/>
              </a:rPr>
              <a:t>R</a:t>
            </a:r>
            <a:r>
              <a:rPr dirty="0" sz="3200" spc="-365">
                <a:solidFill>
                  <a:srgbClr val="E26E69"/>
                </a:solidFill>
                <a:latin typeface="Trebuchet MS"/>
                <a:cs typeface="Trebuchet MS"/>
              </a:rPr>
              <a:t>G  </a:t>
            </a:r>
            <a:r>
              <a:rPr dirty="0" sz="3200" spc="-400">
                <a:solidFill>
                  <a:srgbClr val="E26E69"/>
                </a:solidFill>
                <a:latin typeface="Trebuchet MS"/>
                <a:cs typeface="Trebuchet MS"/>
              </a:rPr>
              <a:t>2</a:t>
            </a:r>
            <a:r>
              <a:rPr dirty="0" sz="3200" spc="-240">
                <a:solidFill>
                  <a:srgbClr val="E26E69"/>
                </a:solidFill>
                <a:latin typeface="Trebuchet MS"/>
                <a:cs typeface="Trebuchet MS"/>
              </a:rPr>
              <a:t>0</a:t>
            </a:r>
            <a:r>
              <a:rPr dirty="0" sz="3200" spc="-465">
                <a:solidFill>
                  <a:srgbClr val="E26E69"/>
                </a:solidFill>
                <a:latin typeface="Trebuchet MS"/>
                <a:cs typeface="Trebuchet MS"/>
              </a:rPr>
              <a:t>1</a:t>
            </a:r>
            <a:r>
              <a:rPr dirty="0" sz="3200" spc="-400">
                <a:solidFill>
                  <a:srgbClr val="E26E69"/>
                </a:solidFill>
                <a:latin typeface="Trebuchet MS"/>
                <a:cs typeface="Trebuchet MS"/>
              </a:rPr>
              <a:t>4</a:t>
            </a:r>
            <a:r>
              <a:rPr dirty="0" sz="3200" spc="-275">
                <a:solidFill>
                  <a:srgbClr val="E26E69"/>
                </a:solidFill>
                <a:latin typeface="Trebuchet MS"/>
                <a:cs typeface="Trebuchet MS"/>
              </a:rPr>
              <a:t>0</a:t>
            </a:r>
            <a:r>
              <a:rPr dirty="0" sz="3200" spc="-434">
                <a:solidFill>
                  <a:srgbClr val="E26E69"/>
                </a:solidFill>
                <a:latin typeface="Trebuchet MS"/>
                <a:cs typeface="Trebuchet MS"/>
              </a:rPr>
              <a:t>3</a:t>
            </a:r>
            <a:r>
              <a:rPr dirty="0" sz="3200" spc="-434">
                <a:solidFill>
                  <a:srgbClr val="E26E69"/>
                </a:solidFill>
                <a:latin typeface="Trebuchet MS"/>
                <a:cs typeface="Trebuchet MS"/>
              </a:rPr>
              <a:t>6</a:t>
            </a:r>
            <a:r>
              <a:rPr dirty="0" sz="3200" spc="-465">
                <a:solidFill>
                  <a:srgbClr val="E26E69"/>
                </a:solidFill>
                <a:latin typeface="Trebuchet MS"/>
                <a:cs typeface="Trebuchet MS"/>
              </a:rPr>
              <a:t>/</a:t>
            </a:r>
            <a:r>
              <a:rPr dirty="0" sz="3200" spc="-400">
                <a:solidFill>
                  <a:srgbClr val="E26E69"/>
                </a:solidFill>
                <a:latin typeface="Trebuchet MS"/>
                <a:cs typeface="Trebuchet MS"/>
              </a:rPr>
              <a:t>2</a:t>
            </a:r>
            <a:r>
              <a:rPr dirty="0" sz="3200" spc="-275">
                <a:solidFill>
                  <a:srgbClr val="E26E69"/>
                </a:solidFill>
                <a:latin typeface="Trebuchet MS"/>
                <a:cs typeface="Trebuchet MS"/>
              </a:rPr>
              <a:t>0</a:t>
            </a:r>
            <a:r>
              <a:rPr dirty="0" sz="3200" spc="-240">
                <a:solidFill>
                  <a:srgbClr val="E26E69"/>
                </a:solidFill>
                <a:latin typeface="Trebuchet MS"/>
                <a:cs typeface="Trebuchet MS"/>
              </a:rPr>
              <a:t>0</a:t>
            </a:r>
            <a:r>
              <a:rPr dirty="0" sz="3200" spc="-400">
                <a:solidFill>
                  <a:srgbClr val="E26E69"/>
                </a:solidFill>
                <a:latin typeface="Trebuchet MS"/>
                <a:cs typeface="Trebuchet MS"/>
              </a:rPr>
              <a:t>4</a:t>
            </a:r>
            <a:r>
              <a:rPr dirty="0" sz="3200" spc="-430">
                <a:solidFill>
                  <a:srgbClr val="E26E69"/>
                </a:solidFill>
                <a:latin typeface="Trebuchet MS"/>
                <a:cs typeface="Trebuchet MS"/>
              </a:rPr>
              <a:t>4</a:t>
            </a:r>
            <a:r>
              <a:rPr dirty="0" sz="3200" spc="-434">
                <a:solidFill>
                  <a:srgbClr val="E26E69"/>
                </a:solidFill>
                <a:latin typeface="Trebuchet MS"/>
                <a:cs typeface="Trebuchet MS"/>
              </a:rPr>
              <a:t>3</a:t>
            </a:r>
            <a:r>
              <a:rPr dirty="0" sz="3200" spc="-430">
                <a:solidFill>
                  <a:srgbClr val="E26E69"/>
                </a:solidFill>
                <a:latin typeface="Trebuchet MS"/>
                <a:cs typeface="Trebuchet MS"/>
              </a:rPr>
              <a:t>6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2571115"/>
            <a:chOff x="457200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1577352"/>
              <a:ext cx="9144000" cy="2156460"/>
            </a:xfrm>
            <a:custGeom>
              <a:avLst/>
              <a:gdLst/>
              <a:ahLst/>
              <a:cxnLst/>
              <a:rect l="l" t="t" r="r" b="b"/>
              <a:pathLst>
                <a:path w="9144000" h="2156460">
                  <a:moveTo>
                    <a:pt x="9144000" y="934212"/>
                  </a:moveTo>
                  <a:lnTo>
                    <a:pt x="0" y="917448"/>
                  </a:lnTo>
                  <a:lnTo>
                    <a:pt x="0" y="1368552"/>
                  </a:lnTo>
                  <a:lnTo>
                    <a:pt x="4165079" y="1481328"/>
                  </a:lnTo>
                  <a:lnTo>
                    <a:pt x="0" y="1501140"/>
                  </a:lnTo>
                  <a:lnTo>
                    <a:pt x="0" y="2156460"/>
                  </a:lnTo>
                  <a:lnTo>
                    <a:pt x="9144000" y="1882140"/>
                  </a:lnTo>
                  <a:lnTo>
                    <a:pt x="9144000" y="934212"/>
                  </a:lnTo>
                  <a:close/>
                </a:path>
                <a:path w="9144000" h="2156460">
                  <a:moveTo>
                    <a:pt x="9144000" y="45707"/>
                  </a:moveTo>
                  <a:lnTo>
                    <a:pt x="0" y="0"/>
                  </a:lnTo>
                  <a:lnTo>
                    <a:pt x="0" y="670547"/>
                  </a:lnTo>
                  <a:lnTo>
                    <a:pt x="9144000" y="670547"/>
                  </a:lnTo>
                  <a:lnTo>
                    <a:pt x="9144000" y="45707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6455" y="2112263"/>
              <a:ext cx="7524115" cy="1774189"/>
            </a:xfrm>
            <a:custGeom>
              <a:avLst/>
              <a:gdLst/>
              <a:ahLst/>
              <a:cxnLst/>
              <a:rect l="l" t="t" r="r" b="b"/>
              <a:pathLst>
                <a:path w="7524115" h="1774189">
                  <a:moveTo>
                    <a:pt x="811618" y="1773936"/>
                  </a:moveTo>
                  <a:lnTo>
                    <a:pt x="807351" y="1763268"/>
                  </a:lnTo>
                  <a:lnTo>
                    <a:pt x="782866" y="1734985"/>
                  </a:lnTo>
                  <a:lnTo>
                    <a:pt x="740676" y="1722120"/>
                  </a:lnTo>
                  <a:lnTo>
                    <a:pt x="698550" y="1736178"/>
                  </a:lnTo>
                  <a:lnTo>
                    <a:pt x="675716" y="1767078"/>
                  </a:lnTo>
                  <a:lnTo>
                    <a:pt x="673620" y="1773936"/>
                  </a:lnTo>
                  <a:lnTo>
                    <a:pt x="811618" y="1773936"/>
                  </a:lnTo>
                  <a:close/>
                </a:path>
                <a:path w="7524115" h="1774189">
                  <a:moveTo>
                    <a:pt x="913866" y="1773936"/>
                  </a:moveTo>
                  <a:lnTo>
                    <a:pt x="912520" y="1771421"/>
                  </a:lnTo>
                  <a:lnTo>
                    <a:pt x="886980" y="1760220"/>
                  </a:lnTo>
                  <a:lnTo>
                    <a:pt x="858735" y="1767128"/>
                  </a:lnTo>
                  <a:lnTo>
                    <a:pt x="849528" y="1773936"/>
                  </a:lnTo>
                  <a:lnTo>
                    <a:pt x="913866" y="1773936"/>
                  </a:lnTo>
                  <a:close/>
                </a:path>
                <a:path w="7524115" h="1774189">
                  <a:moveTo>
                    <a:pt x="1263396" y="281940"/>
                  </a:moveTo>
                  <a:lnTo>
                    <a:pt x="1260094" y="252183"/>
                  </a:lnTo>
                  <a:lnTo>
                    <a:pt x="1241488" y="186690"/>
                  </a:lnTo>
                  <a:lnTo>
                    <a:pt x="1194612" y="121208"/>
                  </a:lnTo>
                  <a:lnTo>
                    <a:pt x="1106424" y="91440"/>
                  </a:lnTo>
                  <a:lnTo>
                    <a:pt x="1020152" y="114300"/>
                  </a:lnTo>
                  <a:lnTo>
                    <a:pt x="977455" y="164592"/>
                  </a:lnTo>
                  <a:lnTo>
                    <a:pt x="963053" y="214884"/>
                  </a:lnTo>
                  <a:lnTo>
                    <a:pt x="961644" y="237744"/>
                  </a:lnTo>
                  <a:lnTo>
                    <a:pt x="958481" y="224409"/>
                  </a:lnTo>
                  <a:lnTo>
                    <a:pt x="947737" y="195072"/>
                  </a:lnTo>
                  <a:lnTo>
                    <a:pt x="927569" y="165735"/>
                  </a:lnTo>
                  <a:lnTo>
                    <a:pt x="896112" y="152400"/>
                  </a:lnTo>
                  <a:lnTo>
                    <a:pt x="860069" y="164071"/>
                  </a:lnTo>
                  <a:lnTo>
                    <a:pt x="828294" y="189738"/>
                  </a:lnTo>
                  <a:lnTo>
                    <a:pt x="805675" y="215417"/>
                  </a:lnTo>
                  <a:lnTo>
                    <a:pt x="797052" y="227076"/>
                  </a:lnTo>
                  <a:lnTo>
                    <a:pt x="785456" y="191604"/>
                  </a:lnTo>
                  <a:lnTo>
                    <a:pt x="748855" y="113538"/>
                  </a:lnTo>
                  <a:lnTo>
                    <a:pt x="684542" y="35483"/>
                  </a:lnTo>
                  <a:lnTo>
                    <a:pt x="589788" y="0"/>
                  </a:lnTo>
                  <a:lnTo>
                    <a:pt x="491705" y="25488"/>
                  </a:lnTo>
                  <a:lnTo>
                    <a:pt x="420052" y="81534"/>
                  </a:lnTo>
                  <a:lnTo>
                    <a:pt x="376123" y="137591"/>
                  </a:lnTo>
                  <a:lnTo>
                    <a:pt x="361188" y="163068"/>
                  </a:lnTo>
                  <a:lnTo>
                    <a:pt x="355879" y="155448"/>
                  </a:lnTo>
                  <a:lnTo>
                    <a:pt x="340423" y="138684"/>
                  </a:lnTo>
                  <a:lnTo>
                    <a:pt x="315544" y="121920"/>
                  </a:lnTo>
                  <a:lnTo>
                    <a:pt x="281940" y="114300"/>
                  </a:lnTo>
                  <a:lnTo>
                    <a:pt x="247561" y="135026"/>
                  </a:lnTo>
                  <a:lnTo>
                    <a:pt x="219456" y="180594"/>
                  </a:lnTo>
                  <a:lnTo>
                    <a:pt x="200507" y="226174"/>
                  </a:lnTo>
                  <a:lnTo>
                    <a:pt x="193548" y="246888"/>
                  </a:lnTo>
                  <a:lnTo>
                    <a:pt x="190169" y="235940"/>
                  </a:lnTo>
                  <a:lnTo>
                    <a:pt x="177927" y="211836"/>
                  </a:lnTo>
                  <a:lnTo>
                    <a:pt x="153695" y="187744"/>
                  </a:lnTo>
                  <a:lnTo>
                    <a:pt x="114300" y="176784"/>
                  </a:lnTo>
                  <a:lnTo>
                    <a:pt x="68795" y="191554"/>
                  </a:lnTo>
                  <a:lnTo>
                    <a:pt x="32575" y="224028"/>
                  </a:lnTo>
                  <a:lnTo>
                    <a:pt x="8648" y="256514"/>
                  </a:lnTo>
                  <a:lnTo>
                    <a:pt x="0" y="271272"/>
                  </a:lnTo>
                  <a:lnTo>
                    <a:pt x="1263396" y="281940"/>
                  </a:lnTo>
                  <a:close/>
                </a:path>
                <a:path w="7524115" h="1774189">
                  <a:moveTo>
                    <a:pt x="4128516" y="1146060"/>
                  </a:moveTo>
                  <a:lnTo>
                    <a:pt x="4126661" y="1128433"/>
                  </a:lnTo>
                  <a:lnTo>
                    <a:pt x="4115943" y="1089672"/>
                  </a:lnTo>
                  <a:lnTo>
                    <a:pt x="4088663" y="1050899"/>
                  </a:lnTo>
                  <a:lnTo>
                    <a:pt x="4037076" y="1033284"/>
                  </a:lnTo>
                  <a:lnTo>
                    <a:pt x="3985577" y="1046619"/>
                  </a:lnTo>
                  <a:lnTo>
                    <a:pt x="3959923" y="1075956"/>
                  </a:lnTo>
                  <a:lnTo>
                    <a:pt x="3951147" y="1105293"/>
                  </a:lnTo>
                  <a:lnTo>
                    <a:pt x="3950208" y="1118628"/>
                  </a:lnTo>
                  <a:lnTo>
                    <a:pt x="3948544" y="1111008"/>
                  </a:lnTo>
                  <a:lnTo>
                    <a:pt x="3942588" y="1094244"/>
                  </a:lnTo>
                  <a:lnTo>
                    <a:pt x="3930929" y="1077480"/>
                  </a:lnTo>
                  <a:lnTo>
                    <a:pt x="3912108" y="1069860"/>
                  </a:lnTo>
                  <a:lnTo>
                    <a:pt x="3890848" y="1076756"/>
                  </a:lnTo>
                  <a:lnTo>
                    <a:pt x="3872293" y="1091958"/>
                  </a:lnTo>
                  <a:lnTo>
                    <a:pt x="3859174" y="1107147"/>
                  </a:lnTo>
                  <a:lnTo>
                    <a:pt x="3854196" y="1114056"/>
                  </a:lnTo>
                  <a:lnTo>
                    <a:pt x="3847338" y="1092860"/>
                  </a:lnTo>
                  <a:lnTo>
                    <a:pt x="3825621" y="1046238"/>
                  </a:lnTo>
                  <a:lnTo>
                    <a:pt x="3787330" y="999604"/>
                  </a:lnTo>
                  <a:lnTo>
                    <a:pt x="3730752" y="978420"/>
                  </a:lnTo>
                  <a:lnTo>
                    <a:pt x="3673157" y="993660"/>
                  </a:lnTo>
                  <a:lnTo>
                    <a:pt x="3631120" y="1027188"/>
                  </a:lnTo>
                  <a:lnTo>
                    <a:pt x="3605390" y="1060716"/>
                  </a:lnTo>
                  <a:lnTo>
                    <a:pt x="3596640" y="1075956"/>
                  </a:lnTo>
                  <a:lnTo>
                    <a:pt x="3593579" y="1071422"/>
                  </a:lnTo>
                  <a:lnTo>
                    <a:pt x="3584638" y="1061478"/>
                  </a:lnTo>
                  <a:lnTo>
                    <a:pt x="3570287" y="1051521"/>
                  </a:lnTo>
                  <a:lnTo>
                    <a:pt x="3550920" y="1047000"/>
                  </a:lnTo>
                  <a:lnTo>
                    <a:pt x="3529736" y="1059383"/>
                  </a:lnTo>
                  <a:lnTo>
                    <a:pt x="3512820" y="1086624"/>
                  </a:lnTo>
                  <a:lnTo>
                    <a:pt x="3501631" y="1113866"/>
                  </a:lnTo>
                  <a:lnTo>
                    <a:pt x="3497580" y="1126248"/>
                  </a:lnTo>
                  <a:lnTo>
                    <a:pt x="3495560" y="1119809"/>
                  </a:lnTo>
                  <a:lnTo>
                    <a:pt x="3488245" y="1105674"/>
                  </a:lnTo>
                  <a:lnTo>
                    <a:pt x="3473793" y="1091526"/>
                  </a:lnTo>
                  <a:lnTo>
                    <a:pt x="3450336" y="1085100"/>
                  </a:lnTo>
                  <a:lnTo>
                    <a:pt x="3423793" y="1093673"/>
                  </a:lnTo>
                  <a:lnTo>
                    <a:pt x="3402520" y="1112532"/>
                  </a:lnTo>
                  <a:lnTo>
                    <a:pt x="3388410" y="1131392"/>
                  </a:lnTo>
                  <a:lnTo>
                    <a:pt x="3383280" y="1139964"/>
                  </a:lnTo>
                  <a:lnTo>
                    <a:pt x="4128516" y="1146060"/>
                  </a:lnTo>
                  <a:close/>
                </a:path>
                <a:path w="7524115" h="1774189">
                  <a:moveTo>
                    <a:pt x="7523988" y="318516"/>
                  </a:moveTo>
                  <a:lnTo>
                    <a:pt x="7522616" y="295897"/>
                  </a:lnTo>
                  <a:lnTo>
                    <a:pt x="7512939" y="246126"/>
                  </a:lnTo>
                  <a:lnTo>
                    <a:pt x="7486701" y="196367"/>
                  </a:lnTo>
                  <a:lnTo>
                    <a:pt x="7435596" y="173736"/>
                  </a:lnTo>
                  <a:lnTo>
                    <a:pt x="7377112" y="187312"/>
                  </a:lnTo>
                  <a:lnTo>
                    <a:pt x="7334631" y="217170"/>
                  </a:lnTo>
                  <a:lnTo>
                    <a:pt x="7308723" y="247040"/>
                  </a:lnTo>
                  <a:lnTo>
                    <a:pt x="7299960" y="260604"/>
                  </a:lnTo>
                  <a:lnTo>
                    <a:pt x="7294613" y="234886"/>
                  </a:lnTo>
                  <a:lnTo>
                    <a:pt x="7271956" y="178308"/>
                  </a:lnTo>
                  <a:lnTo>
                    <a:pt x="7222172" y="121729"/>
                  </a:lnTo>
                  <a:lnTo>
                    <a:pt x="7135368" y="96012"/>
                  </a:lnTo>
                  <a:lnTo>
                    <a:pt x="7050011" y="124117"/>
                  </a:lnTo>
                  <a:lnTo>
                    <a:pt x="7003351" y="185928"/>
                  </a:lnTo>
                  <a:lnTo>
                    <a:pt x="6983857" y="247751"/>
                  </a:lnTo>
                  <a:lnTo>
                    <a:pt x="6979920" y="275844"/>
                  </a:lnTo>
                  <a:lnTo>
                    <a:pt x="6972732" y="265137"/>
                  </a:lnTo>
                  <a:lnTo>
                    <a:pt x="6949821" y="241554"/>
                  </a:lnTo>
                  <a:lnTo>
                    <a:pt x="6909206" y="217982"/>
                  </a:lnTo>
                  <a:lnTo>
                    <a:pt x="6848856" y="207264"/>
                  </a:lnTo>
                  <a:lnTo>
                    <a:pt x="6789382" y="225361"/>
                  </a:lnTo>
                  <a:lnTo>
                    <a:pt x="6753606" y="265176"/>
                  </a:lnTo>
                  <a:lnTo>
                    <a:pt x="6736131" y="304990"/>
                  </a:lnTo>
                  <a:lnTo>
                    <a:pt x="6731508" y="323088"/>
                  </a:lnTo>
                  <a:lnTo>
                    <a:pt x="7523988" y="318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4779" y="1825256"/>
            <a:ext cx="24085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400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-135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800" spc="-280" b="0">
                <a:solidFill>
                  <a:srgbClr val="B52621"/>
                </a:solidFill>
                <a:latin typeface="Trebuchet MS"/>
                <a:cs typeface="Trebuchet MS"/>
              </a:rPr>
              <a:t>b</a:t>
            </a:r>
            <a:r>
              <a:rPr dirty="0" sz="2800" spc="-240" b="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290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-300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24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20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285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165" b="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800" spc="-24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275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50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-275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-275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50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12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0214" y="3183213"/>
            <a:ext cx="153797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60">
                <a:solidFill>
                  <a:srgbClr val="B52621"/>
                </a:solidFill>
                <a:latin typeface="Trebuchet MS"/>
                <a:cs typeface="Trebuchet MS"/>
              </a:rPr>
              <a:t>Introduction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94122" y="3183213"/>
            <a:ext cx="126936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5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114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250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6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8097" y="3183213"/>
            <a:ext cx="152209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0">
                <a:solidFill>
                  <a:srgbClr val="B52621"/>
                </a:solidFill>
                <a:latin typeface="Trebuchet MS"/>
                <a:cs typeface="Trebuchet MS"/>
              </a:rPr>
              <a:t>Components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80616" y="2662427"/>
            <a:ext cx="901065" cy="485140"/>
          </a:xfrm>
          <a:custGeom>
            <a:avLst/>
            <a:gdLst/>
            <a:ahLst/>
            <a:cxnLst/>
            <a:rect l="l" t="t" r="r" b="b"/>
            <a:pathLst>
              <a:path w="901064" h="485139">
                <a:moveTo>
                  <a:pt x="900683" y="484632"/>
                </a:moveTo>
                <a:lnTo>
                  <a:pt x="0" y="484632"/>
                </a:lnTo>
                <a:lnTo>
                  <a:pt x="0" y="0"/>
                </a:lnTo>
                <a:lnTo>
                  <a:pt x="900683" y="0"/>
                </a:lnTo>
                <a:lnTo>
                  <a:pt x="900683" y="484632"/>
                </a:lnTo>
                <a:close/>
              </a:path>
            </a:pathLst>
          </a:custGeom>
          <a:solidFill>
            <a:srgbClr val="EFCA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177397" y="2687754"/>
            <a:ext cx="30353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500" spc="-400">
                <a:solidFill>
                  <a:srgbClr val="B52621"/>
                </a:solidFill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9620" y="2662427"/>
            <a:ext cx="901065" cy="485140"/>
          </a:xfrm>
          <a:custGeom>
            <a:avLst/>
            <a:gdLst/>
            <a:ahLst/>
            <a:cxnLst/>
            <a:rect l="l" t="t" r="r" b="b"/>
            <a:pathLst>
              <a:path w="901064" h="485139">
                <a:moveTo>
                  <a:pt x="900683" y="484632"/>
                </a:moveTo>
                <a:lnTo>
                  <a:pt x="0" y="484632"/>
                </a:lnTo>
                <a:lnTo>
                  <a:pt x="0" y="0"/>
                </a:lnTo>
                <a:lnTo>
                  <a:pt x="900683" y="0"/>
                </a:lnTo>
                <a:lnTo>
                  <a:pt x="900683" y="484632"/>
                </a:lnTo>
                <a:close/>
              </a:path>
            </a:pathLst>
          </a:custGeom>
          <a:solidFill>
            <a:srgbClr val="EFCA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856614" y="2687754"/>
            <a:ext cx="34544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500" spc="-70">
                <a:solidFill>
                  <a:srgbClr val="B52621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78623" y="2662427"/>
            <a:ext cx="901065" cy="485140"/>
          </a:xfrm>
          <a:custGeom>
            <a:avLst/>
            <a:gdLst/>
            <a:ahLst/>
            <a:cxnLst/>
            <a:rect l="l" t="t" r="r" b="b"/>
            <a:pathLst>
              <a:path w="901065" h="485139">
                <a:moveTo>
                  <a:pt x="900683" y="484632"/>
                </a:moveTo>
                <a:lnTo>
                  <a:pt x="0" y="484632"/>
                </a:lnTo>
                <a:lnTo>
                  <a:pt x="0" y="0"/>
                </a:lnTo>
                <a:lnTo>
                  <a:pt x="900683" y="0"/>
                </a:lnTo>
                <a:lnTo>
                  <a:pt x="900683" y="484632"/>
                </a:lnTo>
                <a:close/>
              </a:path>
            </a:pathLst>
          </a:custGeom>
          <a:solidFill>
            <a:srgbClr val="EFCA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557068" y="2687754"/>
            <a:ext cx="34353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500" spc="-85">
                <a:solidFill>
                  <a:srgbClr val="B52621"/>
                </a:solidFill>
                <a:latin typeface="Trebuchet MS"/>
                <a:cs typeface="Trebuchet MS"/>
              </a:rPr>
              <a:t>3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676" y="2884932"/>
            <a:ext cx="9145905" cy="3573779"/>
            <a:chOff x="455676" y="2884932"/>
            <a:chExt cx="9145905" cy="3573779"/>
          </a:xfrm>
        </p:grpSpPr>
        <p:sp>
          <p:nvSpPr>
            <p:cNvPr id="16" name="object 16"/>
            <p:cNvSpPr/>
            <p:nvPr/>
          </p:nvSpPr>
          <p:spPr>
            <a:xfrm>
              <a:off x="455676" y="2884944"/>
              <a:ext cx="9145905" cy="38100"/>
            </a:xfrm>
            <a:custGeom>
              <a:avLst/>
              <a:gdLst/>
              <a:ahLst/>
              <a:cxnLst/>
              <a:rect l="l" t="t" r="r" b="b"/>
              <a:pathLst>
                <a:path w="9145905" h="38100">
                  <a:moveTo>
                    <a:pt x="142494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424940" y="38100"/>
                  </a:lnTo>
                  <a:lnTo>
                    <a:pt x="1424940" y="0"/>
                  </a:lnTo>
                  <a:close/>
                </a:path>
                <a:path w="9145905" h="38100">
                  <a:moveTo>
                    <a:pt x="4123944" y="0"/>
                  </a:moveTo>
                  <a:lnTo>
                    <a:pt x="2325624" y="0"/>
                  </a:lnTo>
                  <a:lnTo>
                    <a:pt x="2325624" y="38100"/>
                  </a:lnTo>
                  <a:lnTo>
                    <a:pt x="4123944" y="38100"/>
                  </a:lnTo>
                  <a:lnTo>
                    <a:pt x="4123944" y="0"/>
                  </a:lnTo>
                  <a:close/>
                </a:path>
                <a:path w="9145905" h="38100">
                  <a:moveTo>
                    <a:pt x="6822935" y="0"/>
                  </a:moveTo>
                  <a:lnTo>
                    <a:pt x="5024628" y="0"/>
                  </a:lnTo>
                  <a:lnTo>
                    <a:pt x="5024628" y="38100"/>
                  </a:lnTo>
                  <a:lnTo>
                    <a:pt x="6822935" y="38100"/>
                  </a:lnTo>
                  <a:lnTo>
                    <a:pt x="6822935" y="0"/>
                  </a:lnTo>
                  <a:close/>
                </a:path>
                <a:path w="9145905" h="38100">
                  <a:moveTo>
                    <a:pt x="9145524" y="0"/>
                  </a:moveTo>
                  <a:lnTo>
                    <a:pt x="7723632" y="0"/>
                  </a:lnTo>
                  <a:lnTo>
                    <a:pt x="7723632" y="38100"/>
                  </a:lnTo>
                  <a:lnTo>
                    <a:pt x="9145524" y="38100"/>
                  </a:lnTo>
                  <a:lnTo>
                    <a:pt x="9145524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7200" y="3886200"/>
              <a:ext cx="9144000" cy="2315210"/>
            </a:xfrm>
            <a:custGeom>
              <a:avLst/>
              <a:gdLst/>
              <a:ahLst/>
              <a:cxnLst/>
              <a:rect l="l" t="t" r="r" b="b"/>
              <a:pathLst>
                <a:path w="9144000" h="2315210">
                  <a:moveTo>
                    <a:pt x="0" y="2314955"/>
                  </a:moveTo>
                  <a:lnTo>
                    <a:pt x="9144000" y="23149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31495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39012" y="3886199"/>
              <a:ext cx="8362315" cy="294640"/>
            </a:xfrm>
            <a:custGeom>
              <a:avLst/>
              <a:gdLst/>
              <a:ahLst/>
              <a:cxnLst/>
              <a:rect l="l" t="t" r="r" b="b"/>
              <a:pathLst>
                <a:path w="8362315" h="294639">
                  <a:moveTo>
                    <a:pt x="388620" y="57912"/>
                  </a:moveTo>
                  <a:lnTo>
                    <a:pt x="387921" y="46723"/>
                  </a:lnTo>
                  <a:lnTo>
                    <a:pt x="386232" y="38100"/>
                  </a:lnTo>
                  <a:lnTo>
                    <a:pt x="384733" y="30480"/>
                  </a:lnTo>
                  <a:lnTo>
                    <a:pt x="383095" y="22098"/>
                  </a:lnTo>
                  <a:lnTo>
                    <a:pt x="371309" y="0"/>
                  </a:lnTo>
                  <a:lnTo>
                    <a:pt x="306971" y="0"/>
                  </a:lnTo>
                  <a:lnTo>
                    <a:pt x="295656" y="8382"/>
                  </a:lnTo>
                  <a:lnTo>
                    <a:pt x="283121" y="23583"/>
                  </a:lnTo>
                  <a:lnTo>
                    <a:pt x="278892" y="30480"/>
                  </a:lnTo>
                  <a:lnTo>
                    <a:pt x="276123" y="17627"/>
                  </a:lnTo>
                  <a:lnTo>
                    <a:pt x="269062" y="0"/>
                  </a:lnTo>
                  <a:lnTo>
                    <a:pt x="131064" y="0"/>
                  </a:lnTo>
                  <a:lnTo>
                    <a:pt x="123748" y="24053"/>
                  </a:lnTo>
                  <a:lnTo>
                    <a:pt x="121920" y="38100"/>
                  </a:lnTo>
                  <a:lnTo>
                    <a:pt x="118313" y="32626"/>
                  </a:lnTo>
                  <a:lnTo>
                    <a:pt x="106870" y="20574"/>
                  </a:lnTo>
                  <a:lnTo>
                    <a:pt x="86550" y="8534"/>
                  </a:lnTo>
                  <a:lnTo>
                    <a:pt x="56388" y="3048"/>
                  </a:lnTo>
                  <a:lnTo>
                    <a:pt x="27635" y="12103"/>
                  </a:lnTo>
                  <a:lnTo>
                    <a:pt x="10477" y="32004"/>
                  </a:lnTo>
                  <a:lnTo>
                    <a:pt x="2159" y="51917"/>
                  </a:lnTo>
                  <a:lnTo>
                    <a:pt x="0" y="60960"/>
                  </a:lnTo>
                  <a:lnTo>
                    <a:pt x="388620" y="57912"/>
                  </a:lnTo>
                  <a:close/>
                </a:path>
                <a:path w="8362315" h="294639">
                  <a:moveTo>
                    <a:pt x="8362175" y="71640"/>
                  </a:moveTo>
                  <a:lnTo>
                    <a:pt x="8353679" y="69634"/>
                  </a:lnTo>
                  <a:lnTo>
                    <a:pt x="8344459" y="68211"/>
                  </a:lnTo>
                  <a:lnTo>
                    <a:pt x="8334959" y="67348"/>
                  </a:lnTo>
                  <a:lnTo>
                    <a:pt x="8325599" y="67068"/>
                  </a:lnTo>
                  <a:lnTo>
                    <a:pt x="8322551" y="67068"/>
                  </a:lnTo>
                  <a:lnTo>
                    <a:pt x="8237194" y="95161"/>
                  </a:lnTo>
                  <a:lnTo>
                    <a:pt x="8190535" y="156984"/>
                  </a:lnTo>
                  <a:lnTo>
                    <a:pt x="8171040" y="218795"/>
                  </a:lnTo>
                  <a:lnTo>
                    <a:pt x="8167103" y="246900"/>
                  </a:lnTo>
                  <a:lnTo>
                    <a:pt x="8159890" y="235940"/>
                  </a:lnTo>
                  <a:lnTo>
                    <a:pt x="8136814" y="211848"/>
                  </a:lnTo>
                  <a:lnTo>
                    <a:pt x="8095742" y="187744"/>
                  </a:lnTo>
                  <a:lnTo>
                    <a:pt x="8034515" y="176796"/>
                  </a:lnTo>
                  <a:lnTo>
                    <a:pt x="7975917" y="195122"/>
                  </a:lnTo>
                  <a:lnTo>
                    <a:pt x="7940599" y="235470"/>
                  </a:lnTo>
                  <a:lnTo>
                    <a:pt x="7923289" y="275805"/>
                  </a:lnTo>
                  <a:lnTo>
                    <a:pt x="7918691" y="294144"/>
                  </a:lnTo>
                  <a:lnTo>
                    <a:pt x="8362175" y="291096"/>
                  </a:lnTo>
                  <a:lnTo>
                    <a:pt x="8362175" y="246900"/>
                  </a:lnTo>
                  <a:lnTo>
                    <a:pt x="8362175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7200" y="6201155"/>
              <a:ext cx="9144000" cy="257810"/>
            </a:xfrm>
            <a:custGeom>
              <a:avLst/>
              <a:gdLst/>
              <a:ahLst/>
              <a:cxnLst/>
              <a:rect l="l" t="t" r="r" b="b"/>
              <a:pathLst>
                <a:path w="9144000" h="257810">
                  <a:moveTo>
                    <a:pt x="9144000" y="257556"/>
                  </a:moveTo>
                  <a:lnTo>
                    <a:pt x="0" y="25755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55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139041" y="4862636"/>
            <a:ext cx="149034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45">
                <a:solidFill>
                  <a:srgbClr val="B52621"/>
                </a:solidFill>
                <a:latin typeface="Trebuchet MS"/>
                <a:cs typeface="Trebuchet MS"/>
              </a:rPr>
              <a:t>Precautions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1778" y="4862636"/>
            <a:ext cx="149669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80">
                <a:solidFill>
                  <a:srgbClr val="B52621"/>
                </a:solidFill>
                <a:latin typeface="Trebuchet MS"/>
                <a:cs typeface="Trebuchet MS"/>
              </a:rPr>
              <a:t>Applications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08547" y="4856614"/>
            <a:ext cx="181991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5405">
              <a:lnSpc>
                <a:spcPct val="100000"/>
              </a:lnSpc>
              <a:spcBef>
                <a:spcPts val="95"/>
              </a:spcBef>
            </a:pPr>
            <a:r>
              <a:rPr dirty="0" sz="2500" spc="-40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50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2500" spc="-155">
                <a:solidFill>
                  <a:srgbClr val="B52621"/>
                </a:solidFill>
                <a:latin typeface="Trebuchet MS"/>
                <a:cs typeface="Trebuchet MS"/>
              </a:rPr>
              <a:t>v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110">
                <a:solidFill>
                  <a:srgbClr val="B52621"/>
                </a:solidFill>
                <a:latin typeface="Trebuchet MS"/>
                <a:cs typeface="Trebuchet MS"/>
              </a:rPr>
              <a:t>g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229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&amp;  </a:t>
            </a:r>
            <a:r>
              <a:rPr dirty="0" sz="2500" spc="-340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50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2500" spc="-155">
                <a:solidFill>
                  <a:srgbClr val="B52621"/>
                </a:solidFill>
                <a:latin typeface="Trebuchet MS"/>
                <a:cs typeface="Trebuchet MS"/>
              </a:rPr>
              <a:t>v</a:t>
            </a:r>
            <a:r>
              <a:rPr dirty="0" sz="2500" spc="-14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85">
                <a:solidFill>
                  <a:srgbClr val="B52621"/>
                </a:solidFill>
                <a:latin typeface="Trebuchet MS"/>
                <a:cs typeface="Trebuchet MS"/>
              </a:rPr>
              <a:t>g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4400" y="4347972"/>
            <a:ext cx="901065" cy="485140"/>
          </a:xfrm>
          <a:custGeom>
            <a:avLst/>
            <a:gdLst/>
            <a:ahLst/>
            <a:cxnLst/>
            <a:rect l="l" t="t" r="r" b="b"/>
            <a:pathLst>
              <a:path w="901064" h="485139">
                <a:moveTo>
                  <a:pt x="900683" y="484631"/>
                </a:moveTo>
                <a:lnTo>
                  <a:pt x="0" y="484631"/>
                </a:lnTo>
                <a:lnTo>
                  <a:pt x="0" y="0"/>
                </a:lnTo>
                <a:lnTo>
                  <a:pt x="900683" y="0"/>
                </a:lnTo>
                <a:lnTo>
                  <a:pt x="900683" y="484631"/>
                </a:lnTo>
                <a:close/>
              </a:path>
            </a:pathLst>
          </a:custGeom>
          <a:solidFill>
            <a:srgbClr val="EFCA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95673" y="4373518"/>
            <a:ext cx="33909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500" spc="-145">
                <a:solidFill>
                  <a:srgbClr val="B52621"/>
                </a:solidFill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30040" y="4347972"/>
            <a:ext cx="899160" cy="485140"/>
          </a:xfrm>
          <a:custGeom>
            <a:avLst/>
            <a:gdLst/>
            <a:ahLst/>
            <a:cxnLst/>
            <a:rect l="l" t="t" r="r" b="b"/>
            <a:pathLst>
              <a:path w="899160" h="485139">
                <a:moveTo>
                  <a:pt x="899159" y="484631"/>
                </a:moveTo>
                <a:lnTo>
                  <a:pt x="0" y="484631"/>
                </a:lnTo>
                <a:lnTo>
                  <a:pt x="0" y="0"/>
                </a:lnTo>
                <a:lnTo>
                  <a:pt x="899159" y="0"/>
                </a:lnTo>
                <a:lnTo>
                  <a:pt x="899159" y="484631"/>
                </a:lnTo>
                <a:close/>
              </a:path>
            </a:pathLst>
          </a:custGeom>
          <a:solidFill>
            <a:srgbClr val="EFCA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403949" y="4373518"/>
            <a:ext cx="34671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500" spc="-60">
                <a:solidFill>
                  <a:srgbClr val="B52621"/>
                </a:solidFill>
                <a:latin typeface="Trebuchet MS"/>
                <a:cs typeface="Trebuchet MS"/>
              </a:rPr>
              <a:t>6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8800" y="4347972"/>
            <a:ext cx="901065" cy="485140"/>
          </a:xfrm>
          <a:custGeom>
            <a:avLst/>
            <a:gdLst/>
            <a:ahLst/>
            <a:cxnLst/>
            <a:rect l="l" t="t" r="r" b="b"/>
            <a:pathLst>
              <a:path w="901065" h="485139">
                <a:moveTo>
                  <a:pt x="900683" y="484631"/>
                </a:moveTo>
                <a:lnTo>
                  <a:pt x="0" y="484631"/>
                </a:lnTo>
                <a:lnTo>
                  <a:pt x="0" y="0"/>
                </a:lnTo>
                <a:lnTo>
                  <a:pt x="900683" y="0"/>
                </a:lnTo>
                <a:lnTo>
                  <a:pt x="900683" y="484631"/>
                </a:lnTo>
                <a:close/>
              </a:path>
            </a:pathLst>
          </a:custGeom>
          <a:solidFill>
            <a:srgbClr val="EFCA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918854" y="4373518"/>
            <a:ext cx="3384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500" spc="-125">
                <a:solidFill>
                  <a:srgbClr val="B52621"/>
                </a:solidFill>
                <a:latin typeface="Trebuchet MS"/>
                <a:cs typeface="Trebuchet MS"/>
              </a:rPr>
              <a:t>7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5676" y="4344923"/>
            <a:ext cx="9145905" cy="2113915"/>
            <a:chOff x="455676" y="4344923"/>
            <a:chExt cx="9145905" cy="2113915"/>
          </a:xfrm>
        </p:grpSpPr>
        <p:sp>
          <p:nvSpPr>
            <p:cNvPr id="30" name="object 30"/>
            <p:cNvSpPr/>
            <p:nvPr/>
          </p:nvSpPr>
          <p:spPr>
            <a:xfrm>
              <a:off x="455676" y="4570475"/>
              <a:ext cx="9145905" cy="44450"/>
            </a:xfrm>
            <a:custGeom>
              <a:avLst/>
              <a:gdLst/>
              <a:ahLst/>
              <a:cxnLst/>
              <a:rect l="l" t="t" r="r" b="b"/>
              <a:pathLst>
                <a:path w="9145905" h="44450">
                  <a:moveTo>
                    <a:pt x="45872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458724" y="38100"/>
                  </a:lnTo>
                  <a:lnTo>
                    <a:pt x="458724" y="0"/>
                  </a:lnTo>
                  <a:close/>
                </a:path>
                <a:path w="9145905" h="44450">
                  <a:moveTo>
                    <a:pt x="3674364" y="0"/>
                  </a:moveTo>
                  <a:lnTo>
                    <a:pt x="2807195" y="0"/>
                  </a:lnTo>
                  <a:lnTo>
                    <a:pt x="2807195" y="44208"/>
                  </a:lnTo>
                  <a:lnTo>
                    <a:pt x="3674364" y="44208"/>
                  </a:lnTo>
                  <a:lnTo>
                    <a:pt x="3674364" y="0"/>
                  </a:lnTo>
                  <a:close/>
                </a:path>
                <a:path w="9145905" h="44450">
                  <a:moveTo>
                    <a:pt x="5184635" y="38100"/>
                  </a:moveTo>
                  <a:lnTo>
                    <a:pt x="5183124" y="0"/>
                  </a:lnTo>
                  <a:lnTo>
                    <a:pt x="4573524" y="6108"/>
                  </a:lnTo>
                  <a:lnTo>
                    <a:pt x="4575035" y="44208"/>
                  </a:lnTo>
                  <a:lnTo>
                    <a:pt x="5184635" y="38100"/>
                  </a:lnTo>
                  <a:close/>
                </a:path>
                <a:path w="9145905" h="44450">
                  <a:moveTo>
                    <a:pt x="9145524" y="12"/>
                  </a:moveTo>
                  <a:lnTo>
                    <a:pt x="8154924" y="12"/>
                  </a:lnTo>
                  <a:lnTo>
                    <a:pt x="8154924" y="38112"/>
                  </a:lnTo>
                  <a:lnTo>
                    <a:pt x="9145524" y="38112"/>
                  </a:lnTo>
                  <a:lnTo>
                    <a:pt x="9145524" y="12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57200" y="5413247"/>
              <a:ext cx="1630680" cy="1045844"/>
            </a:xfrm>
            <a:custGeom>
              <a:avLst/>
              <a:gdLst/>
              <a:ahLst/>
              <a:cxnLst/>
              <a:rect l="l" t="t" r="r" b="b"/>
              <a:pathLst>
                <a:path w="1630680" h="1045845">
                  <a:moveTo>
                    <a:pt x="0" y="1045461"/>
                  </a:moveTo>
                  <a:lnTo>
                    <a:pt x="0" y="2680"/>
                  </a:lnTo>
                  <a:lnTo>
                    <a:pt x="388619" y="0"/>
                  </a:lnTo>
                  <a:lnTo>
                    <a:pt x="390643" y="39981"/>
                  </a:lnTo>
                  <a:lnTo>
                    <a:pt x="392239" y="79819"/>
                  </a:lnTo>
                  <a:lnTo>
                    <a:pt x="393549" y="119372"/>
                  </a:lnTo>
                  <a:lnTo>
                    <a:pt x="394715" y="158495"/>
                  </a:lnTo>
                  <a:lnTo>
                    <a:pt x="422386" y="159400"/>
                  </a:lnTo>
                  <a:lnTo>
                    <a:pt x="478297" y="160639"/>
                  </a:lnTo>
                  <a:lnTo>
                    <a:pt x="510206" y="211836"/>
                  </a:lnTo>
                  <a:lnTo>
                    <a:pt x="513587" y="262128"/>
                  </a:lnTo>
                  <a:lnTo>
                    <a:pt x="515826" y="312420"/>
                  </a:lnTo>
                  <a:lnTo>
                    <a:pt x="516635" y="362712"/>
                  </a:lnTo>
                  <a:lnTo>
                    <a:pt x="658507" y="362712"/>
                  </a:lnTo>
                  <a:lnTo>
                    <a:pt x="661796" y="434459"/>
                  </a:lnTo>
                  <a:lnTo>
                    <a:pt x="662939" y="458724"/>
                  </a:lnTo>
                  <a:lnTo>
                    <a:pt x="880975" y="458724"/>
                  </a:lnTo>
                  <a:lnTo>
                    <a:pt x="881752" y="493037"/>
                  </a:lnTo>
                  <a:lnTo>
                    <a:pt x="882167" y="528828"/>
                  </a:lnTo>
                  <a:lnTo>
                    <a:pt x="882239" y="540138"/>
                  </a:lnTo>
                  <a:lnTo>
                    <a:pt x="882361" y="568833"/>
                  </a:lnTo>
                  <a:lnTo>
                    <a:pt x="882395" y="611124"/>
                  </a:lnTo>
                  <a:lnTo>
                    <a:pt x="1016513" y="611124"/>
                  </a:lnTo>
                  <a:lnTo>
                    <a:pt x="1017150" y="666988"/>
                  </a:lnTo>
                  <a:lnTo>
                    <a:pt x="1625139" y="688848"/>
                  </a:lnTo>
                  <a:lnTo>
                    <a:pt x="1626298" y="741997"/>
                  </a:lnTo>
                  <a:lnTo>
                    <a:pt x="1627297" y="792369"/>
                  </a:lnTo>
                  <a:lnTo>
                    <a:pt x="1628196" y="842715"/>
                  </a:lnTo>
                  <a:lnTo>
                    <a:pt x="1628989" y="893040"/>
                  </a:lnTo>
                  <a:lnTo>
                    <a:pt x="1629670" y="943348"/>
                  </a:lnTo>
                  <a:lnTo>
                    <a:pt x="1630236" y="993647"/>
                  </a:lnTo>
                  <a:lnTo>
                    <a:pt x="1630679" y="1043940"/>
                  </a:lnTo>
                  <a:lnTo>
                    <a:pt x="0" y="1045461"/>
                  </a:lnTo>
                  <a:close/>
                </a:path>
                <a:path w="1630680" h="1045845">
                  <a:moveTo>
                    <a:pt x="658507" y="362712"/>
                  </a:moveTo>
                  <a:lnTo>
                    <a:pt x="516635" y="362712"/>
                  </a:lnTo>
                  <a:lnTo>
                    <a:pt x="658367" y="359663"/>
                  </a:lnTo>
                  <a:lnTo>
                    <a:pt x="658507" y="362712"/>
                  </a:lnTo>
                  <a:close/>
                </a:path>
                <a:path w="1630680" h="1045845">
                  <a:moveTo>
                    <a:pt x="1621126" y="530352"/>
                  </a:moveTo>
                  <a:lnTo>
                    <a:pt x="1312163" y="530352"/>
                  </a:lnTo>
                  <a:lnTo>
                    <a:pt x="1312163" y="434339"/>
                  </a:lnTo>
                  <a:lnTo>
                    <a:pt x="1618487" y="438912"/>
                  </a:lnTo>
                  <a:lnTo>
                    <a:pt x="1620077" y="493037"/>
                  </a:lnTo>
                  <a:lnTo>
                    <a:pt x="1621126" y="530352"/>
                  </a:lnTo>
                  <a:close/>
                </a:path>
                <a:path w="1630680" h="1045845">
                  <a:moveTo>
                    <a:pt x="880975" y="458724"/>
                  </a:moveTo>
                  <a:lnTo>
                    <a:pt x="662939" y="458724"/>
                  </a:lnTo>
                  <a:lnTo>
                    <a:pt x="716922" y="458438"/>
                  </a:lnTo>
                  <a:lnTo>
                    <a:pt x="771334" y="457581"/>
                  </a:lnTo>
                  <a:lnTo>
                    <a:pt x="826031" y="456152"/>
                  </a:lnTo>
                  <a:lnTo>
                    <a:pt x="880871" y="454152"/>
                  </a:lnTo>
                  <a:lnTo>
                    <a:pt x="880975" y="458724"/>
                  </a:lnTo>
                  <a:close/>
                </a:path>
                <a:path w="1630680" h="1045845">
                  <a:moveTo>
                    <a:pt x="1625139" y="688848"/>
                  </a:moveTo>
                  <a:lnTo>
                    <a:pt x="1199387" y="688848"/>
                  </a:lnTo>
                  <a:lnTo>
                    <a:pt x="1200292" y="648843"/>
                  </a:lnTo>
                  <a:lnTo>
                    <a:pt x="1201531" y="568833"/>
                  </a:lnTo>
                  <a:lnTo>
                    <a:pt x="1202435" y="528828"/>
                  </a:lnTo>
                  <a:lnTo>
                    <a:pt x="1229867" y="529066"/>
                  </a:lnTo>
                  <a:lnTo>
                    <a:pt x="1284731" y="530113"/>
                  </a:lnTo>
                  <a:lnTo>
                    <a:pt x="1621126" y="530352"/>
                  </a:lnTo>
                  <a:lnTo>
                    <a:pt x="1622750" y="590669"/>
                  </a:lnTo>
                  <a:lnTo>
                    <a:pt x="1624200" y="648843"/>
                  </a:lnTo>
                  <a:lnTo>
                    <a:pt x="1625139" y="688848"/>
                  </a:lnTo>
                  <a:close/>
                </a:path>
                <a:path w="1630680" h="1045845">
                  <a:moveTo>
                    <a:pt x="1016513" y="611124"/>
                  </a:moveTo>
                  <a:lnTo>
                    <a:pt x="882395" y="611124"/>
                  </a:lnTo>
                  <a:lnTo>
                    <a:pt x="1016507" y="606552"/>
                  </a:lnTo>
                  <a:lnTo>
                    <a:pt x="1016513" y="611124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4416" y="5862828"/>
              <a:ext cx="228600" cy="929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5506212"/>
              <a:ext cx="192024" cy="944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751" y="6057899"/>
              <a:ext cx="233172" cy="944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007" y="5937503"/>
              <a:ext cx="224028" cy="914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687" y="5942076"/>
              <a:ext cx="222504" cy="914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2976" y="6123431"/>
              <a:ext cx="228600" cy="9296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3184" y="6012179"/>
              <a:ext cx="224027" cy="899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7404" y="6230111"/>
              <a:ext cx="222504" cy="9144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3083" y="6234683"/>
              <a:ext cx="222504" cy="9144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295" y="5804915"/>
              <a:ext cx="228600" cy="9296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174479" y="5847587"/>
              <a:ext cx="426720" cy="610235"/>
            </a:xfrm>
            <a:custGeom>
              <a:avLst/>
              <a:gdLst/>
              <a:ahLst/>
              <a:cxnLst/>
              <a:rect l="l" t="t" r="r" b="b"/>
              <a:pathLst>
                <a:path w="426720" h="610235">
                  <a:moveTo>
                    <a:pt x="426719" y="609852"/>
                  </a:moveTo>
                  <a:lnTo>
                    <a:pt x="0" y="609600"/>
                  </a:lnTo>
                  <a:lnTo>
                    <a:pt x="443" y="559307"/>
                  </a:lnTo>
                  <a:lnTo>
                    <a:pt x="1008" y="509008"/>
                  </a:lnTo>
                  <a:lnTo>
                    <a:pt x="1690" y="458700"/>
                  </a:lnTo>
                  <a:lnTo>
                    <a:pt x="2483" y="408375"/>
                  </a:lnTo>
                  <a:lnTo>
                    <a:pt x="3382" y="358029"/>
                  </a:lnTo>
                  <a:lnTo>
                    <a:pt x="4381" y="307657"/>
                  </a:lnTo>
                  <a:lnTo>
                    <a:pt x="5475" y="257253"/>
                  </a:lnTo>
                  <a:lnTo>
                    <a:pt x="6660" y="206812"/>
                  </a:lnTo>
                  <a:lnTo>
                    <a:pt x="7929" y="156329"/>
                  </a:lnTo>
                  <a:lnTo>
                    <a:pt x="9595" y="94501"/>
                  </a:lnTo>
                  <a:lnTo>
                    <a:pt x="10700" y="55214"/>
                  </a:lnTo>
                  <a:lnTo>
                    <a:pt x="12191" y="4572"/>
                  </a:lnTo>
                  <a:lnTo>
                    <a:pt x="318515" y="0"/>
                  </a:lnTo>
                  <a:lnTo>
                    <a:pt x="318754" y="24003"/>
                  </a:lnTo>
                  <a:lnTo>
                    <a:pt x="319801" y="72009"/>
                  </a:lnTo>
                  <a:lnTo>
                    <a:pt x="320039" y="96012"/>
                  </a:lnTo>
                  <a:lnTo>
                    <a:pt x="426719" y="96012"/>
                  </a:lnTo>
                  <a:lnTo>
                    <a:pt x="426719" y="609852"/>
                  </a:lnTo>
                  <a:close/>
                </a:path>
                <a:path w="426720" h="610235">
                  <a:moveTo>
                    <a:pt x="426719" y="96012"/>
                  </a:moveTo>
                  <a:lnTo>
                    <a:pt x="320039" y="96012"/>
                  </a:lnTo>
                  <a:lnTo>
                    <a:pt x="346590" y="95773"/>
                  </a:lnTo>
                  <a:lnTo>
                    <a:pt x="400835" y="94726"/>
                  </a:lnTo>
                  <a:lnTo>
                    <a:pt x="426719" y="94501"/>
                  </a:lnTo>
                  <a:lnTo>
                    <a:pt x="426719" y="96012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29344" y="5862828"/>
              <a:ext cx="230124" cy="9296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0783" y="6123431"/>
              <a:ext cx="230124" cy="9296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86671" y="6012179"/>
              <a:ext cx="222503" cy="8991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62199" y="4344923"/>
              <a:ext cx="901065" cy="485140"/>
            </a:xfrm>
            <a:custGeom>
              <a:avLst/>
              <a:gdLst/>
              <a:ahLst/>
              <a:cxnLst/>
              <a:rect l="l" t="t" r="r" b="b"/>
              <a:pathLst>
                <a:path w="901064" h="485139">
                  <a:moveTo>
                    <a:pt x="900683" y="484632"/>
                  </a:moveTo>
                  <a:lnTo>
                    <a:pt x="0" y="484632"/>
                  </a:lnTo>
                  <a:lnTo>
                    <a:pt x="0" y="0"/>
                  </a:lnTo>
                  <a:lnTo>
                    <a:pt x="900683" y="0"/>
                  </a:lnTo>
                  <a:lnTo>
                    <a:pt x="900683" y="48463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637670" y="4371933"/>
            <a:ext cx="34671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500" spc="-60">
                <a:solidFill>
                  <a:srgbClr val="B52621"/>
                </a:solidFill>
                <a:latin typeface="Trebuchet MS"/>
                <a:cs typeface="Trebuchet MS"/>
              </a:rPr>
              <a:t>5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00723" y="4856614"/>
            <a:ext cx="73914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36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114">
                <a:solidFill>
                  <a:srgbClr val="B52621"/>
                </a:solidFill>
                <a:latin typeface="Trebuchet MS"/>
                <a:cs typeface="Trebuchet MS"/>
              </a:rPr>
              <a:t>y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815083" y="4344923"/>
            <a:ext cx="6795770" cy="485140"/>
            <a:chOff x="1815083" y="4344923"/>
            <a:chExt cx="6795770" cy="485140"/>
          </a:xfrm>
        </p:grpSpPr>
        <p:sp>
          <p:nvSpPr>
            <p:cNvPr id="50" name="object 50"/>
            <p:cNvSpPr/>
            <p:nvPr/>
          </p:nvSpPr>
          <p:spPr>
            <a:xfrm>
              <a:off x="1815083" y="4568951"/>
              <a:ext cx="548640" cy="40005"/>
            </a:xfrm>
            <a:custGeom>
              <a:avLst/>
              <a:gdLst/>
              <a:ahLst/>
              <a:cxnLst/>
              <a:rect l="l" t="t" r="r" b="b"/>
              <a:pathLst>
                <a:path w="548639" h="40004">
                  <a:moveTo>
                    <a:pt x="0" y="39624"/>
                  </a:moveTo>
                  <a:lnTo>
                    <a:pt x="0" y="1524"/>
                  </a:lnTo>
                  <a:lnTo>
                    <a:pt x="547116" y="0"/>
                  </a:lnTo>
                  <a:lnTo>
                    <a:pt x="548640" y="38100"/>
                  </a:lnTo>
                  <a:lnTo>
                    <a:pt x="0" y="3962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711439" y="4344923"/>
              <a:ext cx="899160" cy="485140"/>
            </a:xfrm>
            <a:custGeom>
              <a:avLst/>
              <a:gdLst/>
              <a:ahLst/>
              <a:cxnLst/>
              <a:rect l="l" t="t" r="r" b="b"/>
              <a:pathLst>
                <a:path w="899159" h="485139">
                  <a:moveTo>
                    <a:pt x="899160" y="484632"/>
                  </a:moveTo>
                  <a:lnTo>
                    <a:pt x="0" y="484632"/>
                  </a:lnTo>
                  <a:lnTo>
                    <a:pt x="0" y="0"/>
                  </a:lnTo>
                  <a:lnTo>
                    <a:pt x="899160" y="0"/>
                  </a:lnTo>
                  <a:lnTo>
                    <a:pt x="899160" y="48463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438611" y="4887045"/>
            <a:ext cx="110363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95"/>
              </a:spcBef>
            </a:pPr>
            <a:r>
              <a:rPr dirty="0" sz="2500" spc="-85">
                <a:solidFill>
                  <a:srgbClr val="B52621"/>
                </a:solidFill>
                <a:latin typeface="Trebuchet MS"/>
                <a:cs typeface="Trebuchet MS"/>
              </a:rPr>
              <a:t>Safety </a:t>
            </a:r>
            <a:r>
              <a:rPr dirty="0" sz="2500" spc="-8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2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988177" y="4371933"/>
            <a:ext cx="34607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500" spc="-90">
                <a:solidFill>
                  <a:srgbClr val="B52621"/>
                </a:solidFill>
                <a:latin typeface="Trebuchet MS"/>
                <a:cs typeface="Trebuchet MS"/>
              </a:rPr>
              <a:t>8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539483" y="4559808"/>
            <a:ext cx="1158240" cy="47625"/>
          </a:xfrm>
          <a:custGeom>
            <a:avLst/>
            <a:gdLst/>
            <a:ahLst/>
            <a:cxnLst/>
            <a:rect l="l" t="t" r="r" b="b"/>
            <a:pathLst>
              <a:path w="1158240" h="47625">
                <a:moveTo>
                  <a:pt x="1156716" y="47243"/>
                </a:moveTo>
                <a:lnTo>
                  <a:pt x="0" y="38100"/>
                </a:lnTo>
                <a:lnTo>
                  <a:pt x="0" y="0"/>
                </a:lnTo>
                <a:lnTo>
                  <a:pt x="1158239" y="9143"/>
                </a:lnTo>
                <a:lnTo>
                  <a:pt x="1156716" y="47243"/>
                </a:lnTo>
                <a:close/>
              </a:path>
            </a:pathLst>
          </a:custGeom>
          <a:solidFill>
            <a:srgbClr val="262F4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2571115"/>
            <a:chOff x="457200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2002548"/>
              <a:ext cx="9144000" cy="1884045"/>
            </a:xfrm>
            <a:custGeom>
              <a:avLst/>
              <a:gdLst/>
              <a:ahLst/>
              <a:cxnLst/>
              <a:rect l="l" t="t" r="r" b="b"/>
              <a:pathLst>
                <a:path w="9144000" h="1884045">
                  <a:moveTo>
                    <a:pt x="9144000" y="1127747"/>
                  </a:moveTo>
                  <a:lnTo>
                    <a:pt x="0" y="1107935"/>
                  </a:lnTo>
                  <a:lnTo>
                    <a:pt x="0" y="1650479"/>
                  </a:lnTo>
                  <a:lnTo>
                    <a:pt x="4165092" y="1787652"/>
                  </a:lnTo>
                  <a:lnTo>
                    <a:pt x="0" y="1812023"/>
                  </a:lnTo>
                  <a:lnTo>
                    <a:pt x="0" y="1883651"/>
                  </a:lnTo>
                  <a:lnTo>
                    <a:pt x="9144000" y="1883651"/>
                  </a:lnTo>
                  <a:lnTo>
                    <a:pt x="9144000" y="1127747"/>
                  </a:lnTo>
                  <a:close/>
                </a:path>
                <a:path w="9144000" h="1884045">
                  <a:moveTo>
                    <a:pt x="9144000" y="54851"/>
                  </a:moveTo>
                  <a:lnTo>
                    <a:pt x="0" y="0"/>
                  </a:lnTo>
                  <a:lnTo>
                    <a:pt x="0" y="809244"/>
                  </a:lnTo>
                  <a:lnTo>
                    <a:pt x="9144000" y="809244"/>
                  </a:lnTo>
                  <a:lnTo>
                    <a:pt x="9144000" y="54851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9359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26657" y="1883651"/>
                  </a:moveTo>
                  <a:lnTo>
                    <a:pt x="9867" y="1880616"/>
                  </a:lnTo>
                  <a:lnTo>
                    <a:pt x="0" y="1883651"/>
                  </a:lnTo>
                  <a:lnTo>
                    <a:pt x="26657" y="1883651"/>
                  </a:lnTo>
                  <a:close/>
                </a:path>
                <a:path w="6327140" h="1884045">
                  <a:moveTo>
                    <a:pt x="744486" y="1883651"/>
                  </a:moveTo>
                  <a:lnTo>
                    <a:pt x="723861" y="1832610"/>
                  </a:lnTo>
                  <a:lnTo>
                    <a:pt x="639432" y="1736737"/>
                  </a:lnTo>
                  <a:lnTo>
                    <a:pt x="492975" y="1693151"/>
                  </a:lnTo>
                  <a:lnTo>
                    <a:pt x="349389" y="1741017"/>
                  </a:lnTo>
                  <a:lnTo>
                    <a:pt x="271233" y="1846326"/>
                  </a:lnTo>
                  <a:lnTo>
                    <a:pt x="259740" y="1883651"/>
                  </a:lnTo>
                  <a:lnTo>
                    <a:pt x="744486" y="1883651"/>
                  </a:lnTo>
                  <a:close/>
                </a:path>
                <a:path w="6327140" h="1884045">
                  <a:moveTo>
                    <a:pt x="1098296" y="1883651"/>
                  </a:moveTo>
                  <a:lnTo>
                    <a:pt x="1086815" y="1862086"/>
                  </a:lnTo>
                  <a:lnTo>
                    <a:pt x="1000467" y="1824228"/>
                  </a:lnTo>
                  <a:lnTo>
                    <a:pt x="901750" y="1847316"/>
                  </a:lnTo>
                  <a:lnTo>
                    <a:pt x="850557" y="1883651"/>
                  </a:lnTo>
                  <a:lnTo>
                    <a:pt x="1098296" y="1883651"/>
                  </a:lnTo>
                  <a:close/>
                </a:path>
                <a:path w="6327140" h="1884045">
                  <a:moveTo>
                    <a:pt x="2649436" y="283464"/>
                  </a:moveTo>
                  <a:lnTo>
                    <a:pt x="2646134" y="253453"/>
                  </a:lnTo>
                  <a:lnTo>
                    <a:pt x="2627528" y="187452"/>
                  </a:lnTo>
                  <a:lnTo>
                    <a:pt x="2580652" y="121437"/>
                  </a:lnTo>
                  <a:lnTo>
                    <a:pt x="2492464" y="91440"/>
                  </a:lnTo>
                  <a:lnTo>
                    <a:pt x="2406192" y="114300"/>
                  </a:lnTo>
                  <a:lnTo>
                    <a:pt x="2363495" y="164592"/>
                  </a:lnTo>
                  <a:lnTo>
                    <a:pt x="2349093" y="214884"/>
                  </a:lnTo>
                  <a:lnTo>
                    <a:pt x="2347684" y="237744"/>
                  </a:lnTo>
                  <a:lnTo>
                    <a:pt x="2344521" y="224637"/>
                  </a:lnTo>
                  <a:lnTo>
                    <a:pt x="2333777" y="195834"/>
                  </a:lnTo>
                  <a:lnTo>
                    <a:pt x="2313609" y="167017"/>
                  </a:lnTo>
                  <a:lnTo>
                    <a:pt x="2282152" y="153924"/>
                  </a:lnTo>
                  <a:lnTo>
                    <a:pt x="2246109" y="165582"/>
                  </a:lnTo>
                  <a:lnTo>
                    <a:pt x="2214334" y="191262"/>
                  </a:lnTo>
                  <a:lnTo>
                    <a:pt x="2191715" y="216928"/>
                  </a:lnTo>
                  <a:lnTo>
                    <a:pt x="2183092" y="228600"/>
                  </a:lnTo>
                  <a:lnTo>
                    <a:pt x="2171496" y="192874"/>
                  </a:lnTo>
                  <a:lnTo>
                    <a:pt x="2134895" y="114300"/>
                  </a:lnTo>
                  <a:lnTo>
                    <a:pt x="2070582" y="35712"/>
                  </a:lnTo>
                  <a:lnTo>
                    <a:pt x="1975827" y="0"/>
                  </a:lnTo>
                  <a:lnTo>
                    <a:pt x="1877745" y="25717"/>
                  </a:lnTo>
                  <a:lnTo>
                    <a:pt x="1806092" y="82296"/>
                  </a:lnTo>
                  <a:lnTo>
                    <a:pt x="1762163" y="138874"/>
                  </a:lnTo>
                  <a:lnTo>
                    <a:pt x="1747227" y="164592"/>
                  </a:lnTo>
                  <a:lnTo>
                    <a:pt x="1741919" y="156730"/>
                  </a:lnTo>
                  <a:lnTo>
                    <a:pt x="1726463" y="139446"/>
                  </a:lnTo>
                  <a:lnTo>
                    <a:pt x="1701584" y="122148"/>
                  </a:lnTo>
                  <a:lnTo>
                    <a:pt x="1667979" y="114300"/>
                  </a:lnTo>
                  <a:lnTo>
                    <a:pt x="1633601" y="135255"/>
                  </a:lnTo>
                  <a:lnTo>
                    <a:pt x="1605495" y="181356"/>
                  </a:lnTo>
                  <a:lnTo>
                    <a:pt x="1586547" y="227457"/>
                  </a:lnTo>
                  <a:lnTo>
                    <a:pt x="1579587" y="248412"/>
                  </a:lnTo>
                  <a:lnTo>
                    <a:pt x="1576209" y="237451"/>
                  </a:lnTo>
                  <a:lnTo>
                    <a:pt x="1563966" y="213360"/>
                  </a:lnTo>
                  <a:lnTo>
                    <a:pt x="1539735" y="189255"/>
                  </a:lnTo>
                  <a:lnTo>
                    <a:pt x="1500339" y="178308"/>
                  </a:lnTo>
                  <a:lnTo>
                    <a:pt x="1454835" y="193065"/>
                  </a:lnTo>
                  <a:lnTo>
                    <a:pt x="1418615" y="225552"/>
                  </a:lnTo>
                  <a:lnTo>
                    <a:pt x="1394688" y="258025"/>
                  </a:lnTo>
                  <a:lnTo>
                    <a:pt x="1386039" y="272796"/>
                  </a:lnTo>
                  <a:lnTo>
                    <a:pt x="2649436" y="283464"/>
                  </a:lnTo>
                  <a:close/>
                </a:path>
                <a:path w="6327140" h="1884045">
                  <a:moveTo>
                    <a:pt x="6326848" y="428231"/>
                  </a:moveTo>
                  <a:lnTo>
                    <a:pt x="6325476" y="405612"/>
                  </a:lnTo>
                  <a:lnTo>
                    <a:pt x="6315799" y="355841"/>
                  </a:lnTo>
                  <a:lnTo>
                    <a:pt x="6289560" y="306082"/>
                  </a:lnTo>
                  <a:lnTo>
                    <a:pt x="6238456" y="283451"/>
                  </a:lnTo>
                  <a:lnTo>
                    <a:pt x="6179972" y="297027"/>
                  </a:lnTo>
                  <a:lnTo>
                    <a:pt x="6137491" y="326885"/>
                  </a:lnTo>
                  <a:lnTo>
                    <a:pt x="6111583" y="356755"/>
                  </a:lnTo>
                  <a:lnTo>
                    <a:pt x="6102820" y="370319"/>
                  </a:lnTo>
                  <a:lnTo>
                    <a:pt x="6097473" y="344601"/>
                  </a:lnTo>
                  <a:lnTo>
                    <a:pt x="6074816" y="288023"/>
                  </a:lnTo>
                  <a:lnTo>
                    <a:pt x="6025032" y="231444"/>
                  </a:lnTo>
                  <a:lnTo>
                    <a:pt x="5938228" y="205727"/>
                  </a:lnTo>
                  <a:lnTo>
                    <a:pt x="5852871" y="233832"/>
                  </a:lnTo>
                  <a:lnTo>
                    <a:pt x="5806211" y="295643"/>
                  </a:lnTo>
                  <a:lnTo>
                    <a:pt x="5786717" y="357466"/>
                  </a:lnTo>
                  <a:lnTo>
                    <a:pt x="5782780" y="385559"/>
                  </a:lnTo>
                  <a:lnTo>
                    <a:pt x="5775591" y="374853"/>
                  </a:lnTo>
                  <a:lnTo>
                    <a:pt x="5752681" y="351269"/>
                  </a:lnTo>
                  <a:lnTo>
                    <a:pt x="5712066" y="327698"/>
                  </a:lnTo>
                  <a:lnTo>
                    <a:pt x="5651716" y="316979"/>
                  </a:lnTo>
                  <a:lnTo>
                    <a:pt x="5592242" y="335076"/>
                  </a:lnTo>
                  <a:lnTo>
                    <a:pt x="5556466" y="374891"/>
                  </a:lnTo>
                  <a:lnTo>
                    <a:pt x="5538990" y="414705"/>
                  </a:lnTo>
                  <a:lnTo>
                    <a:pt x="5534368" y="432803"/>
                  </a:lnTo>
                  <a:lnTo>
                    <a:pt x="6326848" y="428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084320" y="2427732"/>
            <a:ext cx="1891664" cy="873760"/>
          </a:xfrm>
          <a:prstGeom prst="rect">
            <a:avLst/>
          </a:prstGeom>
          <a:solidFill>
            <a:srgbClr val="EFCA50"/>
          </a:solidFill>
        </p:spPr>
        <p:txBody>
          <a:bodyPr wrap="square" lIns="0" tIns="0" rIns="0" bIns="0" rtlCol="0" vert="horz">
            <a:spAutoFit/>
          </a:bodyPr>
          <a:lstStyle/>
          <a:p>
            <a:pPr marL="537845">
              <a:lnSpc>
                <a:spcPts val="6780"/>
              </a:lnSpc>
            </a:pPr>
            <a:r>
              <a:rPr dirty="0" sz="6000" spc="-700">
                <a:solidFill>
                  <a:srgbClr val="B52621"/>
                </a:solidFill>
                <a:latin typeface="Trebuchet MS"/>
                <a:cs typeface="Trebuchet MS"/>
              </a:rPr>
              <a:t>01.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200" y="3764280"/>
            <a:ext cx="9144000" cy="2694940"/>
            <a:chOff x="457200" y="3764280"/>
            <a:chExt cx="9144000" cy="2694940"/>
          </a:xfrm>
        </p:grpSpPr>
        <p:sp>
          <p:nvSpPr>
            <p:cNvPr id="7" name="object 7"/>
            <p:cNvSpPr/>
            <p:nvPr/>
          </p:nvSpPr>
          <p:spPr>
            <a:xfrm>
              <a:off x="702564" y="3764292"/>
              <a:ext cx="1009015" cy="121920"/>
            </a:xfrm>
            <a:custGeom>
              <a:avLst/>
              <a:gdLst/>
              <a:ahLst/>
              <a:cxnLst/>
              <a:rect l="l" t="t" r="r" b="b"/>
              <a:pathLst>
                <a:path w="1009014" h="121920">
                  <a:moveTo>
                    <a:pt x="57975" y="121907"/>
                  </a:moveTo>
                  <a:lnTo>
                    <a:pt x="56388" y="1511"/>
                  </a:lnTo>
                  <a:lnTo>
                    <a:pt x="0" y="4572"/>
                  </a:lnTo>
                  <a:lnTo>
                    <a:pt x="2184" y="121907"/>
                  </a:lnTo>
                  <a:lnTo>
                    <a:pt x="57975" y="121907"/>
                  </a:lnTo>
                  <a:close/>
                </a:path>
                <a:path w="1009014" h="121920">
                  <a:moveTo>
                    <a:pt x="529793" y="121907"/>
                  </a:moveTo>
                  <a:lnTo>
                    <a:pt x="528828" y="0"/>
                  </a:lnTo>
                  <a:lnTo>
                    <a:pt x="475488" y="0"/>
                  </a:lnTo>
                  <a:lnTo>
                    <a:pt x="476135" y="121907"/>
                  </a:lnTo>
                  <a:lnTo>
                    <a:pt x="529793" y="121907"/>
                  </a:lnTo>
                  <a:close/>
                </a:path>
                <a:path w="1009014" h="121920">
                  <a:moveTo>
                    <a:pt x="1008875" y="1511"/>
                  </a:moveTo>
                  <a:lnTo>
                    <a:pt x="955548" y="0"/>
                  </a:lnTo>
                  <a:lnTo>
                    <a:pt x="953274" y="121907"/>
                  </a:lnTo>
                  <a:lnTo>
                    <a:pt x="1006970" y="121907"/>
                  </a:lnTo>
                  <a:lnTo>
                    <a:pt x="1008875" y="1511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7200" y="38861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0" y="719328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387096"/>
                  </a:lnTo>
                  <a:lnTo>
                    <a:pt x="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06867" y="3886199"/>
              <a:ext cx="7894320" cy="1213485"/>
            </a:xfrm>
            <a:custGeom>
              <a:avLst/>
              <a:gdLst/>
              <a:ahLst/>
              <a:cxnLst/>
              <a:rect l="l" t="t" r="r" b="b"/>
              <a:pathLst>
                <a:path w="7894320" h="1213485">
                  <a:moveTo>
                    <a:pt x="1336548" y="182892"/>
                  </a:moveTo>
                  <a:lnTo>
                    <a:pt x="1334223" y="145021"/>
                  </a:lnTo>
                  <a:lnTo>
                    <a:pt x="1328496" y="115836"/>
                  </a:lnTo>
                  <a:lnTo>
                    <a:pt x="1323111" y="88404"/>
                  </a:lnTo>
                  <a:lnTo>
                    <a:pt x="1317879" y="61734"/>
                  </a:lnTo>
                  <a:lnTo>
                    <a:pt x="1285024" y="0"/>
                  </a:lnTo>
                  <a:lnTo>
                    <a:pt x="1037285" y="0"/>
                  </a:lnTo>
                  <a:lnTo>
                    <a:pt x="1016889" y="14490"/>
                  </a:lnTo>
                  <a:lnTo>
                    <a:pt x="973315" y="65303"/>
                  </a:lnTo>
                  <a:lnTo>
                    <a:pt x="958596" y="88404"/>
                  </a:lnTo>
                  <a:lnTo>
                    <a:pt x="949312" y="44818"/>
                  </a:lnTo>
                  <a:lnTo>
                    <a:pt x="931214" y="0"/>
                  </a:lnTo>
                  <a:lnTo>
                    <a:pt x="446468" y="0"/>
                  </a:lnTo>
                  <a:lnTo>
                    <a:pt x="425538" y="67970"/>
                  </a:lnTo>
                  <a:lnTo>
                    <a:pt x="419100" y="115836"/>
                  </a:lnTo>
                  <a:lnTo>
                    <a:pt x="406844" y="97256"/>
                  </a:lnTo>
                  <a:lnTo>
                    <a:pt x="367855" y="56400"/>
                  </a:lnTo>
                  <a:lnTo>
                    <a:pt x="298881" y="15532"/>
                  </a:lnTo>
                  <a:lnTo>
                    <a:pt x="213385" y="0"/>
                  </a:lnTo>
                  <a:lnTo>
                    <a:pt x="186728" y="0"/>
                  </a:lnTo>
                  <a:lnTo>
                    <a:pt x="97091" y="27673"/>
                  </a:lnTo>
                  <a:lnTo>
                    <a:pt x="37147" y="95262"/>
                  </a:lnTo>
                  <a:lnTo>
                    <a:pt x="7797" y="162839"/>
                  </a:lnTo>
                  <a:lnTo>
                    <a:pt x="0" y="193560"/>
                  </a:lnTo>
                  <a:lnTo>
                    <a:pt x="1336548" y="182892"/>
                  </a:lnTo>
                  <a:close/>
                </a:path>
                <a:path w="7894320" h="1213485">
                  <a:moveTo>
                    <a:pt x="6169152" y="1213116"/>
                  </a:moveTo>
                  <a:lnTo>
                    <a:pt x="6166282" y="1166202"/>
                  </a:lnTo>
                  <a:lnTo>
                    <a:pt x="6149530" y="1063002"/>
                  </a:lnTo>
                  <a:lnTo>
                    <a:pt x="6106795" y="959789"/>
                  </a:lnTo>
                  <a:lnTo>
                    <a:pt x="6025896" y="912888"/>
                  </a:lnTo>
                  <a:lnTo>
                    <a:pt x="5945556" y="948842"/>
                  </a:lnTo>
                  <a:lnTo>
                    <a:pt x="5905500" y="1027950"/>
                  </a:lnTo>
                  <a:lnTo>
                    <a:pt x="5891746" y="1107046"/>
                  </a:lnTo>
                  <a:lnTo>
                    <a:pt x="5890260" y="1143012"/>
                  </a:lnTo>
                  <a:lnTo>
                    <a:pt x="5887402" y="1122286"/>
                  </a:lnTo>
                  <a:lnTo>
                    <a:pt x="5877687" y="1076718"/>
                  </a:lnTo>
                  <a:lnTo>
                    <a:pt x="5859399" y="1031138"/>
                  </a:lnTo>
                  <a:lnTo>
                    <a:pt x="5830824" y="1010424"/>
                  </a:lnTo>
                  <a:lnTo>
                    <a:pt x="5797258" y="1028750"/>
                  </a:lnTo>
                  <a:lnTo>
                    <a:pt x="5767959" y="1069098"/>
                  </a:lnTo>
                  <a:lnTo>
                    <a:pt x="5747245" y="1109433"/>
                  </a:lnTo>
                  <a:lnTo>
                    <a:pt x="5739384" y="1127772"/>
                  </a:lnTo>
                  <a:lnTo>
                    <a:pt x="5728678" y="1071575"/>
                  </a:lnTo>
                  <a:lnTo>
                    <a:pt x="5694807" y="947940"/>
                  </a:lnTo>
                  <a:lnTo>
                    <a:pt x="5635231" y="824306"/>
                  </a:lnTo>
                  <a:lnTo>
                    <a:pt x="5547360" y="768108"/>
                  </a:lnTo>
                  <a:lnTo>
                    <a:pt x="5456644" y="808583"/>
                  </a:lnTo>
                  <a:lnTo>
                    <a:pt x="5390769" y="897648"/>
                  </a:lnTo>
                  <a:lnTo>
                    <a:pt x="5350624" y="986701"/>
                  </a:lnTo>
                  <a:lnTo>
                    <a:pt x="5337048" y="1027188"/>
                  </a:lnTo>
                  <a:lnTo>
                    <a:pt x="5332057" y="1015034"/>
                  </a:lnTo>
                  <a:lnTo>
                    <a:pt x="5317617" y="988326"/>
                  </a:lnTo>
                  <a:lnTo>
                    <a:pt x="5294617" y="961605"/>
                  </a:lnTo>
                  <a:lnTo>
                    <a:pt x="5263896" y="949464"/>
                  </a:lnTo>
                  <a:lnTo>
                    <a:pt x="5231752" y="982319"/>
                  </a:lnTo>
                  <a:lnTo>
                    <a:pt x="5205603" y="1054620"/>
                  </a:lnTo>
                  <a:lnTo>
                    <a:pt x="5188039" y="1126909"/>
                  </a:lnTo>
                  <a:lnTo>
                    <a:pt x="5181600" y="1159776"/>
                  </a:lnTo>
                  <a:lnTo>
                    <a:pt x="5178539" y="1142860"/>
                  </a:lnTo>
                  <a:lnTo>
                    <a:pt x="5167312" y="1105674"/>
                  </a:lnTo>
                  <a:lnTo>
                    <a:pt x="5144960" y="1068476"/>
                  </a:lnTo>
                  <a:lnTo>
                    <a:pt x="5108448" y="1051572"/>
                  </a:lnTo>
                  <a:lnTo>
                    <a:pt x="5066944" y="1074661"/>
                  </a:lnTo>
                  <a:lnTo>
                    <a:pt x="5033581" y="1125486"/>
                  </a:lnTo>
                  <a:lnTo>
                    <a:pt x="5011369" y="1176299"/>
                  </a:lnTo>
                  <a:lnTo>
                    <a:pt x="5003292" y="1199400"/>
                  </a:lnTo>
                  <a:lnTo>
                    <a:pt x="6169152" y="1213116"/>
                  </a:lnTo>
                  <a:close/>
                </a:path>
                <a:path w="7894320" h="1213485">
                  <a:moveTo>
                    <a:pt x="7894320" y="71640"/>
                  </a:moveTo>
                  <a:lnTo>
                    <a:pt x="7885824" y="69634"/>
                  </a:lnTo>
                  <a:lnTo>
                    <a:pt x="7876603" y="68211"/>
                  </a:lnTo>
                  <a:lnTo>
                    <a:pt x="7867104" y="67348"/>
                  </a:lnTo>
                  <a:lnTo>
                    <a:pt x="7857744" y="67068"/>
                  </a:lnTo>
                  <a:lnTo>
                    <a:pt x="7854696" y="67068"/>
                  </a:lnTo>
                  <a:lnTo>
                    <a:pt x="7769339" y="95161"/>
                  </a:lnTo>
                  <a:lnTo>
                    <a:pt x="7722679" y="156984"/>
                  </a:lnTo>
                  <a:lnTo>
                    <a:pt x="7703185" y="218795"/>
                  </a:lnTo>
                  <a:lnTo>
                    <a:pt x="7699248" y="246900"/>
                  </a:lnTo>
                  <a:lnTo>
                    <a:pt x="7692034" y="235940"/>
                  </a:lnTo>
                  <a:lnTo>
                    <a:pt x="7668958" y="211848"/>
                  </a:lnTo>
                  <a:lnTo>
                    <a:pt x="7627887" y="187744"/>
                  </a:lnTo>
                  <a:lnTo>
                    <a:pt x="7566660" y="176796"/>
                  </a:lnTo>
                  <a:lnTo>
                    <a:pt x="7508062" y="195122"/>
                  </a:lnTo>
                  <a:lnTo>
                    <a:pt x="7472743" y="235470"/>
                  </a:lnTo>
                  <a:lnTo>
                    <a:pt x="7455433" y="275805"/>
                  </a:lnTo>
                  <a:lnTo>
                    <a:pt x="7450836" y="294144"/>
                  </a:lnTo>
                  <a:lnTo>
                    <a:pt x="7894320" y="291096"/>
                  </a:lnTo>
                  <a:lnTo>
                    <a:pt x="7894320" y="246900"/>
                  </a:lnTo>
                  <a:lnTo>
                    <a:pt x="789432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02930" y="3538518"/>
            <a:ext cx="3049905" cy="788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315" b="0">
                <a:solidFill>
                  <a:srgbClr val="B52621"/>
                </a:solidFill>
                <a:latin typeface="Trebuchet MS"/>
                <a:cs typeface="Trebuchet MS"/>
              </a:rPr>
              <a:t>Introduction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200" y="3886200"/>
            <a:ext cx="8944610" cy="2573020"/>
            <a:chOff x="457200" y="3886200"/>
            <a:chExt cx="8944610" cy="2573020"/>
          </a:xfrm>
        </p:grpSpPr>
        <p:sp>
          <p:nvSpPr>
            <p:cNvPr id="13" name="object 13"/>
            <p:cNvSpPr/>
            <p:nvPr/>
          </p:nvSpPr>
          <p:spPr>
            <a:xfrm>
              <a:off x="457200" y="4337303"/>
              <a:ext cx="2037714" cy="2121535"/>
            </a:xfrm>
            <a:custGeom>
              <a:avLst/>
              <a:gdLst/>
              <a:ahLst/>
              <a:cxnLst/>
              <a:rect l="l" t="t" r="r" b="b"/>
              <a:pathLst>
                <a:path w="2037714" h="2121535">
                  <a:moveTo>
                    <a:pt x="1950250" y="2121408"/>
                  </a:moveTo>
                  <a:lnTo>
                    <a:pt x="0" y="2121408"/>
                  </a:lnTo>
                  <a:lnTo>
                    <a:pt x="0" y="5198"/>
                  </a:lnTo>
                  <a:lnTo>
                    <a:pt x="759006" y="0"/>
                  </a:lnTo>
                  <a:lnTo>
                    <a:pt x="1779666" y="9558"/>
                  </a:lnTo>
                  <a:lnTo>
                    <a:pt x="2037588" y="15239"/>
                  </a:lnTo>
                  <a:lnTo>
                    <a:pt x="2033536" y="116933"/>
                  </a:lnTo>
                  <a:lnTo>
                    <a:pt x="2029425" y="218635"/>
                  </a:lnTo>
                  <a:lnTo>
                    <a:pt x="2025262" y="320346"/>
                  </a:lnTo>
                  <a:lnTo>
                    <a:pt x="2018933" y="472926"/>
                  </a:lnTo>
                  <a:lnTo>
                    <a:pt x="2010373" y="676393"/>
                  </a:lnTo>
                  <a:lnTo>
                    <a:pt x="1982226" y="1337841"/>
                  </a:lnTo>
                  <a:lnTo>
                    <a:pt x="1973666" y="1541409"/>
                  </a:lnTo>
                  <a:lnTo>
                    <a:pt x="1967337" y="1694098"/>
                  </a:lnTo>
                  <a:lnTo>
                    <a:pt x="1961111" y="1846795"/>
                  </a:lnTo>
                  <a:lnTo>
                    <a:pt x="1957029" y="1948598"/>
                  </a:lnTo>
                  <a:lnTo>
                    <a:pt x="1953010" y="2050404"/>
                  </a:lnTo>
                  <a:lnTo>
                    <a:pt x="1950250" y="2121408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27559" y="4343400"/>
              <a:ext cx="568960" cy="2115820"/>
            </a:xfrm>
            <a:custGeom>
              <a:avLst/>
              <a:gdLst/>
              <a:ahLst/>
              <a:cxnLst/>
              <a:rect l="l" t="t" r="r" b="b"/>
              <a:pathLst>
                <a:path w="568960" h="2115820">
                  <a:moveTo>
                    <a:pt x="480148" y="2115312"/>
                  </a:moveTo>
                  <a:lnTo>
                    <a:pt x="0" y="2115312"/>
                  </a:lnTo>
                  <a:lnTo>
                    <a:pt x="3938" y="1940231"/>
                  </a:lnTo>
                  <a:lnTo>
                    <a:pt x="7497" y="1787252"/>
                  </a:lnTo>
                  <a:lnTo>
                    <a:pt x="11155" y="1634246"/>
                  </a:lnTo>
                  <a:lnTo>
                    <a:pt x="14901" y="1481211"/>
                  </a:lnTo>
                  <a:lnTo>
                    <a:pt x="20017" y="1277117"/>
                  </a:lnTo>
                  <a:lnTo>
                    <a:pt x="25247" y="1072963"/>
                  </a:lnTo>
                  <a:lnTo>
                    <a:pt x="31910" y="817680"/>
                  </a:lnTo>
                  <a:lnTo>
                    <a:pt x="53640" y="0"/>
                  </a:lnTo>
                  <a:lnTo>
                    <a:pt x="516350" y="8970"/>
                  </a:lnTo>
                  <a:lnTo>
                    <a:pt x="568752" y="10668"/>
                  </a:lnTo>
                  <a:lnTo>
                    <a:pt x="564603" y="112263"/>
                  </a:lnTo>
                  <a:lnTo>
                    <a:pt x="558277" y="264680"/>
                  </a:lnTo>
                  <a:lnTo>
                    <a:pt x="551850" y="417125"/>
                  </a:lnTo>
                  <a:lnTo>
                    <a:pt x="543162" y="620425"/>
                  </a:lnTo>
                  <a:lnTo>
                    <a:pt x="521179" y="1128860"/>
                  </a:lnTo>
                  <a:lnTo>
                    <a:pt x="508078" y="1434032"/>
                  </a:lnTo>
                  <a:lnTo>
                    <a:pt x="501624" y="1586645"/>
                  </a:lnTo>
                  <a:lnTo>
                    <a:pt x="495265" y="1739275"/>
                  </a:lnTo>
                  <a:lnTo>
                    <a:pt x="491089" y="1841036"/>
                  </a:lnTo>
                  <a:lnTo>
                    <a:pt x="486971" y="1942803"/>
                  </a:lnTo>
                  <a:lnTo>
                    <a:pt x="482919" y="2044577"/>
                  </a:lnTo>
                  <a:lnTo>
                    <a:pt x="480148" y="2115312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4748" y="3886199"/>
              <a:ext cx="1005205" cy="455930"/>
            </a:xfrm>
            <a:custGeom>
              <a:avLst/>
              <a:gdLst/>
              <a:ahLst/>
              <a:cxnLst/>
              <a:rect l="l" t="t" r="r" b="b"/>
              <a:pathLst>
                <a:path w="1005205" h="455929">
                  <a:moveTo>
                    <a:pt x="61823" y="454164"/>
                  </a:moveTo>
                  <a:lnTo>
                    <a:pt x="55791" y="0"/>
                  </a:lnTo>
                  <a:lnTo>
                    <a:pt x="0" y="0"/>
                  </a:lnTo>
                  <a:lnTo>
                    <a:pt x="8470" y="455688"/>
                  </a:lnTo>
                  <a:lnTo>
                    <a:pt x="61823" y="454164"/>
                  </a:lnTo>
                  <a:close/>
                </a:path>
                <a:path w="1005205" h="455929">
                  <a:moveTo>
                    <a:pt x="531202" y="451104"/>
                  </a:moveTo>
                  <a:lnTo>
                    <a:pt x="527608" y="0"/>
                  </a:lnTo>
                  <a:lnTo>
                    <a:pt x="473951" y="0"/>
                  </a:lnTo>
                  <a:lnTo>
                    <a:pt x="476351" y="451104"/>
                  </a:lnTo>
                  <a:lnTo>
                    <a:pt x="531202" y="451104"/>
                  </a:lnTo>
                  <a:close/>
                </a:path>
                <a:path w="1005205" h="455929">
                  <a:moveTo>
                    <a:pt x="1004785" y="0"/>
                  </a:moveTo>
                  <a:lnTo>
                    <a:pt x="951090" y="0"/>
                  </a:lnTo>
                  <a:lnTo>
                    <a:pt x="942695" y="451104"/>
                  </a:lnTo>
                  <a:lnTo>
                    <a:pt x="997559" y="454164"/>
                  </a:lnTo>
                  <a:lnTo>
                    <a:pt x="1004785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8919" y="4597920"/>
              <a:ext cx="763270" cy="1783080"/>
            </a:xfrm>
            <a:custGeom>
              <a:avLst/>
              <a:gdLst/>
              <a:ahLst/>
              <a:cxnLst/>
              <a:rect l="l" t="t" r="r" b="b"/>
              <a:pathLst>
                <a:path w="763269" h="1783079">
                  <a:moveTo>
                    <a:pt x="286524" y="426720"/>
                  </a:moveTo>
                  <a:lnTo>
                    <a:pt x="285000" y="374002"/>
                  </a:lnTo>
                  <a:lnTo>
                    <a:pt x="283857" y="321081"/>
                  </a:lnTo>
                  <a:lnTo>
                    <a:pt x="282981" y="268020"/>
                  </a:lnTo>
                  <a:lnTo>
                    <a:pt x="282981" y="267855"/>
                  </a:lnTo>
                  <a:lnTo>
                    <a:pt x="282956" y="266636"/>
                  </a:lnTo>
                  <a:lnTo>
                    <a:pt x="280670" y="28359"/>
                  </a:lnTo>
                  <a:lnTo>
                    <a:pt x="280428" y="0"/>
                  </a:lnTo>
                  <a:lnTo>
                    <a:pt x="231940" y="1752"/>
                  </a:lnTo>
                  <a:lnTo>
                    <a:pt x="182892" y="2667"/>
                  </a:lnTo>
                  <a:lnTo>
                    <a:pt x="133832" y="2997"/>
                  </a:lnTo>
                  <a:lnTo>
                    <a:pt x="85356" y="3048"/>
                  </a:lnTo>
                  <a:lnTo>
                    <a:pt x="85369" y="4191"/>
                  </a:lnTo>
                  <a:lnTo>
                    <a:pt x="47028" y="4457"/>
                  </a:lnTo>
                  <a:lnTo>
                    <a:pt x="0" y="4572"/>
                  </a:lnTo>
                  <a:lnTo>
                    <a:pt x="9156" y="431292"/>
                  </a:lnTo>
                  <a:lnTo>
                    <a:pt x="64770" y="429056"/>
                  </a:lnTo>
                  <a:lnTo>
                    <a:pt x="120167" y="427697"/>
                  </a:lnTo>
                  <a:lnTo>
                    <a:pt x="175501" y="427012"/>
                  </a:lnTo>
                  <a:lnTo>
                    <a:pt x="230898" y="426745"/>
                  </a:lnTo>
                  <a:lnTo>
                    <a:pt x="286524" y="426720"/>
                  </a:lnTo>
                  <a:close/>
                </a:path>
                <a:path w="763269" h="1783079">
                  <a:moveTo>
                    <a:pt x="292620" y="1106411"/>
                  </a:moveTo>
                  <a:lnTo>
                    <a:pt x="292328" y="1000544"/>
                  </a:lnTo>
                  <a:lnTo>
                    <a:pt x="291477" y="893813"/>
                  </a:lnTo>
                  <a:lnTo>
                    <a:pt x="291477" y="893432"/>
                  </a:lnTo>
                  <a:lnTo>
                    <a:pt x="290042" y="785799"/>
                  </a:lnTo>
                  <a:lnTo>
                    <a:pt x="288048" y="678167"/>
                  </a:lnTo>
                  <a:lnTo>
                    <a:pt x="233908" y="679665"/>
                  </a:lnTo>
                  <a:lnTo>
                    <a:pt x="179412" y="680567"/>
                  </a:lnTo>
                  <a:lnTo>
                    <a:pt x="124548" y="681024"/>
                  </a:lnTo>
                  <a:lnTo>
                    <a:pt x="13728" y="681215"/>
                  </a:lnTo>
                  <a:lnTo>
                    <a:pt x="15125" y="788377"/>
                  </a:lnTo>
                  <a:lnTo>
                    <a:pt x="17995" y="948042"/>
                  </a:lnTo>
                  <a:lnTo>
                    <a:pt x="21348" y="1106411"/>
                  </a:lnTo>
                  <a:lnTo>
                    <a:pt x="106692" y="1106411"/>
                  </a:lnTo>
                  <a:lnTo>
                    <a:pt x="292620" y="1106411"/>
                  </a:lnTo>
                  <a:close/>
                </a:path>
                <a:path w="763269" h="1783079">
                  <a:moveTo>
                    <a:pt x="300228" y="1783067"/>
                  </a:moveTo>
                  <a:lnTo>
                    <a:pt x="300164" y="1774939"/>
                  </a:lnTo>
                  <a:lnTo>
                    <a:pt x="299186" y="1630730"/>
                  </a:lnTo>
                  <a:lnTo>
                    <a:pt x="298792" y="1517624"/>
                  </a:lnTo>
                  <a:lnTo>
                    <a:pt x="298716" y="1356347"/>
                  </a:lnTo>
                  <a:lnTo>
                    <a:pt x="297180" y="1356347"/>
                  </a:lnTo>
                  <a:lnTo>
                    <a:pt x="108204" y="1356347"/>
                  </a:lnTo>
                  <a:lnTo>
                    <a:pt x="30492" y="1356347"/>
                  </a:lnTo>
                  <a:lnTo>
                    <a:pt x="35941" y="1729981"/>
                  </a:lnTo>
                  <a:lnTo>
                    <a:pt x="36588" y="1783067"/>
                  </a:lnTo>
                  <a:lnTo>
                    <a:pt x="115824" y="1783067"/>
                  </a:lnTo>
                  <a:lnTo>
                    <a:pt x="300228" y="1783067"/>
                  </a:lnTo>
                  <a:close/>
                </a:path>
                <a:path w="763269" h="1783079">
                  <a:moveTo>
                    <a:pt x="760437" y="681215"/>
                  </a:moveTo>
                  <a:lnTo>
                    <a:pt x="485152" y="681215"/>
                  </a:lnTo>
                  <a:lnTo>
                    <a:pt x="485152" y="734555"/>
                  </a:lnTo>
                  <a:lnTo>
                    <a:pt x="486029" y="734555"/>
                  </a:lnTo>
                  <a:lnTo>
                    <a:pt x="486029" y="786625"/>
                  </a:lnTo>
                  <a:lnTo>
                    <a:pt x="486841" y="786625"/>
                  </a:lnTo>
                  <a:lnTo>
                    <a:pt x="486841" y="892035"/>
                  </a:lnTo>
                  <a:lnTo>
                    <a:pt x="487299" y="892035"/>
                  </a:lnTo>
                  <a:lnTo>
                    <a:pt x="487299" y="893305"/>
                  </a:lnTo>
                  <a:lnTo>
                    <a:pt x="487400" y="998715"/>
                  </a:lnTo>
                  <a:lnTo>
                    <a:pt x="487540" y="998715"/>
                  </a:lnTo>
                  <a:lnTo>
                    <a:pt x="487540" y="1053325"/>
                  </a:lnTo>
                  <a:lnTo>
                    <a:pt x="487641" y="1106665"/>
                  </a:lnTo>
                  <a:lnTo>
                    <a:pt x="568452" y="1106665"/>
                  </a:lnTo>
                  <a:lnTo>
                    <a:pt x="568452" y="1106919"/>
                  </a:lnTo>
                  <a:lnTo>
                    <a:pt x="757936" y="1106919"/>
                  </a:lnTo>
                  <a:lnTo>
                    <a:pt x="757936" y="1106665"/>
                  </a:lnTo>
                  <a:lnTo>
                    <a:pt x="757936" y="1053325"/>
                  </a:lnTo>
                  <a:lnTo>
                    <a:pt x="758812" y="1053325"/>
                  </a:lnTo>
                  <a:lnTo>
                    <a:pt x="758812" y="998715"/>
                  </a:lnTo>
                  <a:lnTo>
                    <a:pt x="759650" y="998715"/>
                  </a:lnTo>
                  <a:lnTo>
                    <a:pt x="759650" y="893305"/>
                  </a:lnTo>
                  <a:lnTo>
                    <a:pt x="760107" y="893305"/>
                  </a:lnTo>
                  <a:lnTo>
                    <a:pt x="760107" y="892289"/>
                  </a:lnTo>
                  <a:lnTo>
                    <a:pt x="760298" y="892289"/>
                  </a:lnTo>
                  <a:lnTo>
                    <a:pt x="760298" y="786625"/>
                  </a:lnTo>
                  <a:lnTo>
                    <a:pt x="760336" y="734555"/>
                  </a:lnTo>
                  <a:lnTo>
                    <a:pt x="760437" y="681215"/>
                  </a:lnTo>
                  <a:close/>
                </a:path>
                <a:path w="763269" h="1783079">
                  <a:moveTo>
                    <a:pt x="763092" y="3289"/>
                  </a:moveTo>
                  <a:lnTo>
                    <a:pt x="762012" y="3289"/>
                  </a:lnTo>
                  <a:lnTo>
                    <a:pt x="762012" y="3048"/>
                  </a:lnTo>
                  <a:lnTo>
                    <a:pt x="483108" y="3048"/>
                  </a:lnTo>
                  <a:lnTo>
                    <a:pt x="484568" y="374002"/>
                  </a:lnTo>
                  <a:lnTo>
                    <a:pt x="484644" y="426720"/>
                  </a:lnTo>
                  <a:lnTo>
                    <a:pt x="762012" y="426720"/>
                  </a:lnTo>
                  <a:lnTo>
                    <a:pt x="762012" y="426199"/>
                  </a:lnTo>
                  <a:lnTo>
                    <a:pt x="762101" y="214109"/>
                  </a:lnTo>
                  <a:lnTo>
                    <a:pt x="762419" y="214109"/>
                  </a:lnTo>
                  <a:lnTo>
                    <a:pt x="762419" y="108699"/>
                  </a:lnTo>
                  <a:lnTo>
                    <a:pt x="763092" y="108699"/>
                  </a:lnTo>
                  <a:lnTo>
                    <a:pt x="763092" y="3289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363712" y="5149608"/>
              <a:ext cx="943610" cy="624840"/>
            </a:xfrm>
            <a:custGeom>
              <a:avLst/>
              <a:gdLst/>
              <a:ahLst/>
              <a:cxnLst/>
              <a:rect l="l" t="t" r="r" b="b"/>
              <a:pathLst>
                <a:path w="943609" h="624839">
                  <a:moveTo>
                    <a:pt x="56388" y="0"/>
                  </a:moveTo>
                  <a:lnTo>
                    <a:pt x="0" y="0"/>
                  </a:lnTo>
                  <a:lnTo>
                    <a:pt x="0" y="624827"/>
                  </a:lnTo>
                  <a:lnTo>
                    <a:pt x="56388" y="624827"/>
                  </a:lnTo>
                  <a:lnTo>
                    <a:pt x="56388" y="0"/>
                  </a:lnTo>
                  <a:close/>
                </a:path>
                <a:path w="943609" h="624839">
                  <a:moveTo>
                    <a:pt x="943356" y="0"/>
                  </a:moveTo>
                  <a:lnTo>
                    <a:pt x="885444" y="0"/>
                  </a:lnTo>
                  <a:lnTo>
                    <a:pt x="885444" y="624827"/>
                  </a:lnTo>
                  <a:lnTo>
                    <a:pt x="943356" y="624827"/>
                  </a:lnTo>
                  <a:lnTo>
                    <a:pt x="943356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34684" y="5774435"/>
              <a:ext cx="3167380" cy="684530"/>
            </a:xfrm>
            <a:custGeom>
              <a:avLst/>
              <a:gdLst/>
              <a:ahLst/>
              <a:cxnLst/>
              <a:rect l="l" t="t" r="r" b="b"/>
              <a:pathLst>
                <a:path w="3167379" h="684529">
                  <a:moveTo>
                    <a:pt x="3166871" y="684276"/>
                  </a:moveTo>
                  <a:lnTo>
                    <a:pt x="0" y="684276"/>
                  </a:lnTo>
                  <a:lnTo>
                    <a:pt x="0" y="0"/>
                  </a:lnTo>
                  <a:lnTo>
                    <a:pt x="3166871" y="0"/>
                  </a:lnTo>
                  <a:lnTo>
                    <a:pt x="3166871" y="684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1620" y="5774448"/>
              <a:ext cx="3869690" cy="684530"/>
            </a:xfrm>
            <a:custGeom>
              <a:avLst/>
              <a:gdLst/>
              <a:ahLst/>
              <a:cxnLst/>
              <a:rect l="l" t="t" r="r" b="b"/>
              <a:pathLst>
                <a:path w="3869690" h="684529">
                  <a:moveTo>
                    <a:pt x="89306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893064" y="684276"/>
                  </a:lnTo>
                  <a:lnTo>
                    <a:pt x="893064" y="0"/>
                  </a:lnTo>
                  <a:close/>
                </a:path>
                <a:path w="3869690" h="684529">
                  <a:moveTo>
                    <a:pt x="1313675" y="246875"/>
                  </a:moveTo>
                  <a:lnTo>
                    <a:pt x="1069848" y="246875"/>
                  </a:lnTo>
                  <a:lnTo>
                    <a:pt x="1069848" y="586740"/>
                  </a:lnTo>
                  <a:lnTo>
                    <a:pt x="1313675" y="586740"/>
                  </a:lnTo>
                  <a:lnTo>
                    <a:pt x="1313675" y="246875"/>
                  </a:lnTo>
                  <a:close/>
                </a:path>
                <a:path w="3869690" h="684529">
                  <a:moveTo>
                    <a:pt x="2235708" y="246875"/>
                  </a:moveTo>
                  <a:lnTo>
                    <a:pt x="1991868" y="246875"/>
                  </a:lnTo>
                  <a:lnTo>
                    <a:pt x="1991868" y="586740"/>
                  </a:lnTo>
                  <a:lnTo>
                    <a:pt x="2235708" y="586740"/>
                  </a:lnTo>
                  <a:lnTo>
                    <a:pt x="2235708" y="246875"/>
                  </a:lnTo>
                  <a:close/>
                </a:path>
                <a:path w="3869690" h="684529">
                  <a:moveTo>
                    <a:pt x="3076956" y="246875"/>
                  </a:moveTo>
                  <a:lnTo>
                    <a:pt x="2833116" y="246875"/>
                  </a:lnTo>
                  <a:lnTo>
                    <a:pt x="2833116" y="586740"/>
                  </a:lnTo>
                  <a:lnTo>
                    <a:pt x="3076956" y="586740"/>
                  </a:lnTo>
                  <a:lnTo>
                    <a:pt x="3076956" y="246875"/>
                  </a:lnTo>
                  <a:close/>
                </a:path>
                <a:path w="3869690" h="684529">
                  <a:moveTo>
                    <a:pt x="3869436" y="246875"/>
                  </a:moveTo>
                  <a:lnTo>
                    <a:pt x="3625596" y="246875"/>
                  </a:lnTo>
                  <a:lnTo>
                    <a:pt x="3625596" y="586740"/>
                  </a:lnTo>
                  <a:lnTo>
                    <a:pt x="3869436" y="586740"/>
                  </a:lnTo>
                  <a:lnTo>
                    <a:pt x="3869436" y="2468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95544" y="6021323"/>
              <a:ext cx="561340" cy="340360"/>
            </a:xfrm>
            <a:custGeom>
              <a:avLst/>
              <a:gdLst/>
              <a:ahLst/>
              <a:cxnLst/>
              <a:rect l="l" t="t" r="r" b="b"/>
              <a:pathLst>
                <a:path w="561339" h="340360">
                  <a:moveTo>
                    <a:pt x="207251" y="0"/>
                  </a:moveTo>
                  <a:lnTo>
                    <a:pt x="0" y="0"/>
                  </a:lnTo>
                  <a:lnTo>
                    <a:pt x="0" y="339864"/>
                  </a:lnTo>
                  <a:lnTo>
                    <a:pt x="207251" y="339864"/>
                  </a:lnTo>
                  <a:lnTo>
                    <a:pt x="207251" y="0"/>
                  </a:lnTo>
                  <a:close/>
                </a:path>
                <a:path w="561339" h="340360">
                  <a:moveTo>
                    <a:pt x="560832" y="0"/>
                  </a:moveTo>
                  <a:lnTo>
                    <a:pt x="353568" y="0"/>
                  </a:lnTo>
                  <a:lnTo>
                    <a:pt x="353568" y="339864"/>
                  </a:lnTo>
                  <a:lnTo>
                    <a:pt x="560832" y="339864"/>
                  </a:lnTo>
                  <a:lnTo>
                    <a:pt x="560832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796" y="1682495"/>
            <a:ext cx="2927985" cy="4396740"/>
          </a:xfrm>
          <a:custGeom>
            <a:avLst/>
            <a:gdLst/>
            <a:ahLst/>
            <a:cxnLst/>
            <a:rect l="l" t="t" r="r" b="b"/>
            <a:pathLst>
              <a:path w="2927984" h="4396740">
                <a:moveTo>
                  <a:pt x="2927604" y="0"/>
                </a:moveTo>
                <a:lnTo>
                  <a:pt x="0" y="0"/>
                </a:lnTo>
                <a:lnTo>
                  <a:pt x="0" y="2203704"/>
                </a:lnTo>
                <a:lnTo>
                  <a:pt x="0" y="4396740"/>
                </a:lnTo>
                <a:lnTo>
                  <a:pt x="2927604" y="4396740"/>
                </a:lnTo>
                <a:lnTo>
                  <a:pt x="2927604" y="2203704"/>
                </a:lnTo>
                <a:lnTo>
                  <a:pt x="2927604" y="0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01525" y="2195544"/>
            <a:ext cx="2308225" cy="3314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240"/>
              </a:lnSpc>
              <a:spcBef>
                <a:spcPts val="130"/>
              </a:spcBef>
            </a:pPr>
            <a:r>
              <a:rPr dirty="0" sz="1950" spc="-30" b="1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30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5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35" b="1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15" b="1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1950" spc="-30" b="1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5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35" b="1">
                <a:solidFill>
                  <a:srgbClr val="FFFFFF"/>
                </a:solidFill>
                <a:latin typeface="Corbel"/>
                <a:cs typeface="Corbel"/>
              </a:rPr>
              <a:t>K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d</a:t>
            </a:r>
            <a:endParaRPr sz="1950">
              <a:latin typeface="Corbel"/>
              <a:cs typeface="Corbel"/>
            </a:endParaRPr>
          </a:p>
          <a:p>
            <a:pPr marL="12700" marR="23495">
              <a:lnSpc>
                <a:spcPts val="2140"/>
              </a:lnSpc>
              <a:spcBef>
                <a:spcPts val="135"/>
              </a:spcBef>
            </a:pP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dirty="0" sz="1950" spc="-12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10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or</a:t>
            </a:r>
            <a:r>
              <a:rPr dirty="0" sz="1950" spc="2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114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e 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nt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10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10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s 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(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be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am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2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b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endParaRPr sz="1950">
              <a:latin typeface="Corbel"/>
              <a:cs typeface="Corbel"/>
            </a:endParaRPr>
          </a:p>
          <a:p>
            <a:pPr marL="12700">
              <a:lnSpc>
                <a:spcPts val="1995"/>
              </a:lnSpc>
            </a:pP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)</a:t>
            </a:r>
            <a:r>
              <a:rPr dirty="0" sz="1950" spc="-7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bu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il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1950">
              <a:latin typeface="Corbel"/>
              <a:cs typeface="Corbel"/>
            </a:endParaRPr>
          </a:p>
          <a:p>
            <a:pPr marL="12700" marR="5080">
              <a:lnSpc>
                <a:spcPct val="91400"/>
              </a:lnSpc>
              <a:spcBef>
                <a:spcPts val="105"/>
              </a:spcBef>
            </a:pP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For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or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k</a:t>
            </a:r>
            <a:r>
              <a:rPr dirty="0" sz="1950" spc="-13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11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b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7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f  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be</a:t>
            </a:r>
            <a:r>
              <a:rPr dirty="0" sz="1950" spc="-12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te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6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r 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be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ss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.</a:t>
            </a:r>
            <a:r>
              <a:rPr dirty="0" sz="1950" spc="-22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11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e 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11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te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wi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h  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12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8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85">
                <a:solidFill>
                  <a:srgbClr val="FFFFFF"/>
                </a:solidFill>
                <a:latin typeface="Corbel"/>
                <a:cs typeface="Corbel"/>
              </a:rPr>
              <a:t>k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ee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p</a:t>
            </a:r>
            <a:r>
              <a:rPr dirty="0" sz="1950" spc="-9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9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2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et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e 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ro</a:t>
            </a:r>
            <a:r>
              <a:rPr dirty="0" sz="1950" spc="2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114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k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dirty="0" sz="1950" spc="-9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12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e  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mold.</a:t>
            </a:r>
            <a:endParaRPr sz="195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684032"/>
            <a:ext cx="317500" cy="4398645"/>
          </a:xfrm>
          <a:custGeom>
            <a:avLst/>
            <a:gdLst/>
            <a:ahLst/>
            <a:cxnLst/>
            <a:rect l="l" t="t" r="r" b="b"/>
            <a:pathLst>
              <a:path w="317500" h="4398645">
                <a:moveTo>
                  <a:pt x="316979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16979" y="4398251"/>
                </a:lnTo>
                <a:lnTo>
                  <a:pt x="316979" y="2202167"/>
                </a:lnTo>
                <a:lnTo>
                  <a:pt x="316979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10184" y="1677416"/>
            <a:ext cx="6027420" cy="4408170"/>
            <a:chOff x="710184" y="1677416"/>
            <a:chExt cx="6027420" cy="4408170"/>
          </a:xfrm>
        </p:grpSpPr>
        <p:sp>
          <p:nvSpPr>
            <p:cNvPr id="6" name="object 6"/>
            <p:cNvSpPr/>
            <p:nvPr/>
          </p:nvSpPr>
          <p:spPr>
            <a:xfrm>
              <a:off x="714756" y="1682496"/>
              <a:ext cx="6017260" cy="2204085"/>
            </a:xfrm>
            <a:custGeom>
              <a:avLst/>
              <a:gdLst/>
              <a:ahLst/>
              <a:cxnLst/>
              <a:rect l="l" t="t" r="r" b="b"/>
              <a:pathLst>
                <a:path w="6017259" h="2204085">
                  <a:moveTo>
                    <a:pt x="6016751" y="2203704"/>
                  </a:moveTo>
                  <a:lnTo>
                    <a:pt x="0" y="2203704"/>
                  </a:lnTo>
                  <a:lnTo>
                    <a:pt x="0" y="0"/>
                  </a:lnTo>
                  <a:lnTo>
                    <a:pt x="6016751" y="0"/>
                  </a:lnTo>
                  <a:lnTo>
                    <a:pt x="6016751" y="2203704"/>
                  </a:lnTo>
                  <a:close/>
                </a:path>
              </a:pathLst>
            </a:custGeom>
            <a:solidFill>
              <a:srgbClr val="6E66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184" y="1677415"/>
              <a:ext cx="6027420" cy="2208530"/>
            </a:xfrm>
            <a:custGeom>
              <a:avLst/>
              <a:gdLst/>
              <a:ahLst/>
              <a:cxnLst/>
              <a:rect l="l" t="t" r="r" b="b"/>
              <a:pathLst>
                <a:path w="6027420" h="2208529">
                  <a:moveTo>
                    <a:pt x="6027420" y="3810"/>
                  </a:moveTo>
                  <a:lnTo>
                    <a:pt x="6026594" y="3810"/>
                  </a:lnTo>
                  <a:lnTo>
                    <a:pt x="6026594" y="0"/>
                  </a:lnTo>
                  <a:lnTo>
                    <a:pt x="10655" y="0"/>
                  </a:lnTo>
                  <a:lnTo>
                    <a:pt x="10655" y="5080"/>
                  </a:lnTo>
                  <a:lnTo>
                    <a:pt x="8280" y="8255"/>
                  </a:lnTo>
                  <a:lnTo>
                    <a:pt x="8280" y="5080"/>
                  </a:lnTo>
                  <a:lnTo>
                    <a:pt x="10655" y="5080"/>
                  </a:lnTo>
                  <a:lnTo>
                    <a:pt x="10655" y="0"/>
                  </a:lnTo>
                  <a:lnTo>
                    <a:pt x="1638" y="0"/>
                  </a:lnTo>
                  <a:lnTo>
                    <a:pt x="1638" y="3810"/>
                  </a:lnTo>
                  <a:lnTo>
                    <a:pt x="0" y="381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2208530"/>
                  </a:lnTo>
                  <a:lnTo>
                    <a:pt x="10655" y="2208530"/>
                  </a:lnTo>
                  <a:lnTo>
                    <a:pt x="10655" y="11430"/>
                  </a:lnTo>
                  <a:lnTo>
                    <a:pt x="8280" y="11430"/>
                  </a:lnTo>
                  <a:lnTo>
                    <a:pt x="8280" y="11176"/>
                  </a:lnTo>
                  <a:lnTo>
                    <a:pt x="10655" y="11176"/>
                  </a:lnTo>
                  <a:lnTo>
                    <a:pt x="6016752" y="11176"/>
                  </a:lnTo>
                  <a:lnTo>
                    <a:pt x="6016752" y="11430"/>
                  </a:lnTo>
                  <a:lnTo>
                    <a:pt x="6016752" y="2208530"/>
                  </a:lnTo>
                  <a:lnTo>
                    <a:pt x="6027420" y="2208530"/>
                  </a:lnTo>
                  <a:lnTo>
                    <a:pt x="6027420" y="11430"/>
                  </a:lnTo>
                  <a:lnTo>
                    <a:pt x="6019927" y="11430"/>
                  </a:lnTo>
                  <a:lnTo>
                    <a:pt x="6019927" y="8255"/>
                  </a:lnTo>
                  <a:lnTo>
                    <a:pt x="6022848" y="11176"/>
                  </a:lnTo>
                  <a:lnTo>
                    <a:pt x="6027420" y="11176"/>
                  </a:lnTo>
                  <a:lnTo>
                    <a:pt x="6027420" y="5080"/>
                  </a:lnTo>
                  <a:lnTo>
                    <a:pt x="6027420" y="3810"/>
                  </a:lnTo>
                  <a:close/>
                </a:path>
              </a:pathLst>
            </a:custGeom>
            <a:solidFill>
              <a:srgbClr val="E4E2D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79" y="1682496"/>
              <a:ext cx="6016751" cy="22037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4" y="3886199"/>
              <a:ext cx="6027420" cy="2199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2571115"/>
            <a:chOff x="457200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2002548"/>
              <a:ext cx="9144000" cy="1884045"/>
            </a:xfrm>
            <a:custGeom>
              <a:avLst/>
              <a:gdLst/>
              <a:ahLst/>
              <a:cxnLst/>
              <a:rect l="l" t="t" r="r" b="b"/>
              <a:pathLst>
                <a:path w="9144000" h="1884045">
                  <a:moveTo>
                    <a:pt x="9144000" y="1127747"/>
                  </a:moveTo>
                  <a:lnTo>
                    <a:pt x="0" y="1107935"/>
                  </a:lnTo>
                  <a:lnTo>
                    <a:pt x="0" y="1650479"/>
                  </a:lnTo>
                  <a:lnTo>
                    <a:pt x="4165092" y="1787652"/>
                  </a:lnTo>
                  <a:lnTo>
                    <a:pt x="0" y="1812023"/>
                  </a:lnTo>
                  <a:lnTo>
                    <a:pt x="0" y="1883651"/>
                  </a:lnTo>
                  <a:lnTo>
                    <a:pt x="9144000" y="1883651"/>
                  </a:lnTo>
                  <a:lnTo>
                    <a:pt x="9144000" y="1127747"/>
                  </a:lnTo>
                  <a:close/>
                </a:path>
                <a:path w="9144000" h="1884045">
                  <a:moveTo>
                    <a:pt x="9144000" y="54851"/>
                  </a:moveTo>
                  <a:lnTo>
                    <a:pt x="0" y="0"/>
                  </a:lnTo>
                  <a:lnTo>
                    <a:pt x="0" y="809244"/>
                  </a:lnTo>
                  <a:lnTo>
                    <a:pt x="9144000" y="809244"/>
                  </a:lnTo>
                  <a:lnTo>
                    <a:pt x="9144000" y="54851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9359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26657" y="1883651"/>
                  </a:moveTo>
                  <a:lnTo>
                    <a:pt x="9867" y="1880616"/>
                  </a:lnTo>
                  <a:lnTo>
                    <a:pt x="0" y="1883651"/>
                  </a:lnTo>
                  <a:lnTo>
                    <a:pt x="26657" y="1883651"/>
                  </a:lnTo>
                  <a:close/>
                </a:path>
                <a:path w="6327140" h="1884045">
                  <a:moveTo>
                    <a:pt x="744486" y="1883651"/>
                  </a:moveTo>
                  <a:lnTo>
                    <a:pt x="723861" y="1832610"/>
                  </a:lnTo>
                  <a:lnTo>
                    <a:pt x="639432" y="1736737"/>
                  </a:lnTo>
                  <a:lnTo>
                    <a:pt x="492975" y="1693151"/>
                  </a:lnTo>
                  <a:lnTo>
                    <a:pt x="349389" y="1741017"/>
                  </a:lnTo>
                  <a:lnTo>
                    <a:pt x="271233" y="1846326"/>
                  </a:lnTo>
                  <a:lnTo>
                    <a:pt x="259740" y="1883651"/>
                  </a:lnTo>
                  <a:lnTo>
                    <a:pt x="744486" y="1883651"/>
                  </a:lnTo>
                  <a:close/>
                </a:path>
                <a:path w="6327140" h="1884045">
                  <a:moveTo>
                    <a:pt x="1098296" y="1883651"/>
                  </a:moveTo>
                  <a:lnTo>
                    <a:pt x="1086815" y="1862086"/>
                  </a:lnTo>
                  <a:lnTo>
                    <a:pt x="1000467" y="1824228"/>
                  </a:lnTo>
                  <a:lnTo>
                    <a:pt x="901750" y="1847316"/>
                  </a:lnTo>
                  <a:lnTo>
                    <a:pt x="850557" y="1883651"/>
                  </a:lnTo>
                  <a:lnTo>
                    <a:pt x="1098296" y="1883651"/>
                  </a:lnTo>
                  <a:close/>
                </a:path>
                <a:path w="6327140" h="1884045">
                  <a:moveTo>
                    <a:pt x="2649436" y="283464"/>
                  </a:moveTo>
                  <a:lnTo>
                    <a:pt x="2646134" y="253453"/>
                  </a:lnTo>
                  <a:lnTo>
                    <a:pt x="2627528" y="187452"/>
                  </a:lnTo>
                  <a:lnTo>
                    <a:pt x="2580652" y="121437"/>
                  </a:lnTo>
                  <a:lnTo>
                    <a:pt x="2492464" y="91440"/>
                  </a:lnTo>
                  <a:lnTo>
                    <a:pt x="2406192" y="114300"/>
                  </a:lnTo>
                  <a:lnTo>
                    <a:pt x="2363495" y="164592"/>
                  </a:lnTo>
                  <a:lnTo>
                    <a:pt x="2349093" y="214884"/>
                  </a:lnTo>
                  <a:lnTo>
                    <a:pt x="2347684" y="237744"/>
                  </a:lnTo>
                  <a:lnTo>
                    <a:pt x="2344521" y="224637"/>
                  </a:lnTo>
                  <a:lnTo>
                    <a:pt x="2333777" y="195834"/>
                  </a:lnTo>
                  <a:lnTo>
                    <a:pt x="2313609" y="167017"/>
                  </a:lnTo>
                  <a:lnTo>
                    <a:pt x="2282152" y="153924"/>
                  </a:lnTo>
                  <a:lnTo>
                    <a:pt x="2246109" y="165582"/>
                  </a:lnTo>
                  <a:lnTo>
                    <a:pt x="2214334" y="191262"/>
                  </a:lnTo>
                  <a:lnTo>
                    <a:pt x="2191715" y="216928"/>
                  </a:lnTo>
                  <a:lnTo>
                    <a:pt x="2183092" y="228600"/>
                  </a:lnTo>
                  <a:lnTo>
                    <a:pt x="2171496" y="192874"/>
                  </a:lnTo>
                  <a:lnTo>
                    <a:pt x="2134895" y="114300"/>
                  </a:lnTo>
                  <a:lnTo>
                    <a:pt x="2070582" y="35712"/>
                  </a:lnTo>
                  <a:lnTo>
                    <a:pt x="1975827" y="0"/>
                  </a:lnTo>
                  <a:lnTo>
                    <a:pt x="1877745" y="25717"/>
                  </a:lnTo>
                  <a:lnTo>
                    <a:pt x="1806092" y="82296"/>
                  </a:lnTo>
                  <a:lnTo>
                    <a:pt x="1762163" y="138874"/>
                  </a:lnTo>
                  <a:lnTo>
                    <a:pt x="1747227" y="164592"/>
                  </a:lnTo>
                  <a:lnTo>
                    <a:pt x="1741919" y="156730"/>
                  </a:lnTo>
                  <a:lnTo>
                    <a:pt x="1726463" y="139446"/>
                  </a:lnTo>
                  <a:lnTo>
                    <a:pt x="1701584" y="122148"/>
                  </a:lnTo>
                  <a:lnTo>
                    <a:pt x="1667979" y="114300"/>
                  </a:lnTo>
                  <a:lnTo>
                    <a:pt x="1633601" y="135255"/>
                  </a:lnTo>
                  <a:lnTo>
                    <a:pt x="1605495" y="181356"/>
                  </a:lnTo>
                  <a:lnTo>
                    <a:pt x="1586547" y="227457"/>
                  </a:lnTo>
                  <a:lnTo>
                    <a:pt x="1579587" y="248412"/>
                  </a:lnTo>
                  <a:lnTo>
                    <a:pt x="1576209" y="237451"/>
                  </a:lnTo>
                  <a:lnTo>
                    <a:pt x="1563966" y="213360"/>
                  </a:lnTo>
                  <a:lnTo>
                    <a:pt x="1539735" y="189255"/>
                  </a:lnTo>
                  <a:lnTo>
                    <a:pt x="1500339" y="178308"/>
                  </a:lnTo>
                  <a:lnTo>
                    <a:pt x="1454835" y="193065"/>
                  </a:lnTo>
                  <a:lnTo>
                    <a:pt x="1418615" y="225552"/>
                  </a:lnTo>
                  <a:lnTo>
                    <a:pt x="1394688" y="258025"/>
                  </a:lnTo>
                  <a:lnTo>
                    <a:pt x="1386039" y="272796"/>
                  </a:lnTo>
                  <a:lnTo>
                    <a:pt x="2649436" y="283464"/>
                  </a:lnTo>
                  <a:close/>
                </a:path>
                <a:path w="6327140" h="1884045">
                  <a:moveTo>
                    <a:pt x="6326848" y="428231"/>
                  </a:moveTo>
                  <a:lnTo>
                    <a:pt x="6325476" y="405612"/>
                  </a:lnTo>
                  <a:lnTo>
                    <a:pt x="6315799" y="355841"/>
                  </a:lnTo>
                  <a:lnTo>
                    <a:pt x="6289560" y="306082"/>
                  </a:lnTo>
                  <a:lnTo>
                    <a:pt x="6238456" y="283451"/>
                  </a:lnTo>
                  <a:lnTo>
                    <a:pt x="6179972" y="297027"/>
                  </a:lnTo>
                  <a:lnTo>
                    <a:pt x="6137491" y="326885"/>
                  </a:lnTo>
                  <a:lnTo>
                    <a:pt x="6111583" y="356755"/>
                  </a:lnTo>
                  <a:lnTo>
                    <a:pt x="6102820" y="370319"/>
                  </a:lnTo>
                  <a:lnTo>
                    <a:pt x="6097473" y="344601"/>
                  </a:lnTo>
                  <a:lnTo>
                    <a:pt x="6074816" y="288023"/>
                  </a:lnTo>
                  <a:lnTo>
                    <a:pt x="6025032" y="231444"/>
                  </a:lnTo>
                  <a:lnTo>
                    <a:pt x="5938228" y="205727"/>
                  </a:lnTo>
                  <a:lnTo>
                    <a:pt x="5852871" y="233832"/>
                  </a:lnTo>
                  <a:lnTo>
                    <a:pt x="5806211" y="295643"/>
                  </a:lnTo>
                  <a:lnTo>
                    <a:pt x="5786717" y="357466"/>
                  </a:lnTo>
                  <a:lnTo>
                    <a:pt x="5782780" y="385559"/>
                  </a:lnTo>
                  <a:lnTo>
                    <a:pt x="5775591" y="374853"/>
                  </a:lnTo>
                  <a:lnTo>
                    <a:pt x="5752681" y="351269"/>
                  </a:lnTo>
                  <a:lnTo>
                    <a:pt x="5712066" y="327698"/>
                  </a:lnTo>
                  <a:lnTo>
                    <a:pt x="5651716" y="316979"/>
                  </a:lnTo>
                  <a:lnTo>
                    <a:pt x="5592242" y="335076"/>
                  </a:lnTo>
                  <a:lnTo>
                    <a:pt x="5556466" y="374891"/>
                  </a:lnTo>
                  <a:lnTo>
                    <a:pt x="5538990" y="414705"/>
                  </a:lnTo>
                  <a:lnTo>
                    <a:pt x="5534368" y="432803"/>
                  </a:lnTo>
                  <a:lnTo>
                    <a:pt x="6326848" y="428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80259" y="2630424"/>
              <a:ext cx="5899785" cy="1256030"/>
            </a:xfrm>
            <a:custGeom>
              <a:avLst/>
              <a:gdLst/>
              <a:ahLst/>
              <a:cxnLst/>
              <a:rect l="l" t="t" r="r" b="b"/>
              <a:pathLst>
                <a:path w="5899784" h="1256029">
                  <a:moveTo>
                    <a:pt x="5899404" y="1255775"/>
                  </a:moveTo>
                  <a:lnTo>
                    <a:pt x="0" y="1255775"/>
                  </a:lnTo>
                  <a:lnTo>
                    <a:pt x="0" y="0"/>
                  </a:lnTo>
                  <a:lnTo>
                    <a:pt x="5899404" y="0"/>
                  </a:lnTo>
                  <a:lnTo>
                    <a:pt x="5899404" y="1255775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4044" y="2945383"/>
            <a:ext cx="275145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8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4500" spc="-434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4500" spc="-35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4500" spc="-90" b="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4500" spc="-39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4500" spc="-440" b="0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4500" spc="-434" b="0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4500" spc="-250" b="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4500" spc="-35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4500" spc="-34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4500" spc="-39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4500" spc="-434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endParaRPr sz="45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3886200"/>
            <a:ext cx="9144000" cy="2573020"/>
            <a:chOff x="457200" y="3886200"/>
            <a:chExt cx="9144000" cy="2573020"/>
          </a:xfrm>
        </p:grpSpPr>
        <p:sp>
          <p:nvSpPr>
            <p:cNvPr id="8" name="object 8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7200" y="3886200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0" y="719328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387096"/>
                  </a:lnTo>
                  <a:lnTo>
                    <a:pt x="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06867" y="3886199"/>
              <a:ext cx="7894320" cy="1213485"/>
            </a:xfrm>
            <a:custGeom>
              <a:avLst/>
              <a:gdLst/>
              <a:ahLst/>
              <a:cxnLst/>
              <a:rect l="l" t="t" r="r" b="b"/>
              <a:pathLst>
                <a:path w="7894320" h="1213485">
                  <a:moveTo>
                    <a:pt x="1336548" y="182892"/>
                  </a:moveTo>
                  <a:lnTo>
                    <a:pt x="1334223" y="145021"/>
                  </a:lnTo>
                  <a:lnTo>
                    <a:pt x="1328496" y="115836"/>
                  </a:lnTo>
                  <a:lnTo>
                    <a:pt x="1323111" y="88404"/>
                  </a:lnTo>
                  <a:lnTo>
                    <a:pt x="1317879" y="61734"/>
                  </a:lnTo>
                  <a:lnTo>
                    <a:pt x="1285024" y="0"/>
                  </a:lnTo>
                  <a:lnTo>
                    <a:pt x="1037285" y="0"/>
                  </a:lnTo>
                  <a:lnTo>
                    <a:pt x="1016889" y="14490"/>
                  </a:lnTo>
                  <a:lnTo>
                    <a:pt x="973315" y="65303"/>
                  </a:lnTo>
                  <a:lnTo>
                    <a:pt x="958596" y="88404"/>
                  </a:lnTo>
                  <a:lnTo>
                    <a:pt x="949312" y="44818"/>
                  </a:lnTo>
                  <a:lnTo>
                    <a:pt x="931214" y="0"/>
                  </a:lnTo>
                  <a:lnTo>
                    <a:pt x="446468" y="0"/>
                  </a:lnTo>
                  <a:lnTo>
                    <a:pt x="425538" y="67970"/>
                  </a:lnTo>
                  <a:lnTo>
                    <a:pt x="419100" y="115836"/>
                  </a:lnTo>
                  <a:lnTo>
                    <a:pt x="406844" y="97256"/>
                  </a:lnTo>
                  <a:lnTo>
                    <a:pt x="367855" y="56400"/>
                  </a:lnTo>
                  <a:lnTo>
                    <a:pt x="298881" y="15532"/>
                  </a:lnTo>
                  <a:lnTo>
                    <a:pt x="213385" y="0"/>
                  </a:lnTo>
                  <a:lnTo>
                    <a:pt x="186728" y="0"/>
                  </a:lnTo>
                  <a:lnTo>
                    <a:pt x="97091" y="27673"/>
                  </a:lnTo>
                  <a:lnTo>
                    <a:pt x="37147" y="95262"/>
                  </a:lnTo>
                  <a:lnTo>
                    <a:pt x="7797" y="162839"/>
                  </a:lnTo>
                  <a:lnTo>
                    <a:pt x="0" y="193560"/>
                  </a:lnTo>
                  <a:lnTo>
                    <a:pt x="1336548" y="182892"/>
                  </a:lnTo>
                  <a:close/>
                </a:path>
                <a:path w="7894320" h="1213485">
                  <a:moveTo>
                    <a:pt x="6169152" y="1213116"/>
                  </a:moveTo>
                  <a:lnTo>
                    <a:pt x="6166282" y="1166202"/>
                  </a:lnTo>
                  <a:lnTo>
                    <a:pt x="6149530" y="1063002"/>
                  </a:lnTo>
                  <a:lnTo>
                    <a:pt x="6106795" y="959789"/>
                  </a:lnTo>
                  <a:lnTo>
                    <a:pt x="6025896" y="912888"/>
                  </a:lnTo>
                  <a:lnTo>
                    <a:pt x="5945556" y="948842"/>
                  </a:lnTo>
                  <a:lnTo>
                    <a:pt x="5905500" y="1027950"/>
                  </a:lnTo>
                  <a:lnTo>
                    <a:pt x="5891746" y="1107046"/>
                  </a:lnTo>
                  <a:lnTo>
                    <a:pt x="5890260" y="1143012"/>
                  </a:lnTo>
                  <a:lnTo>
                    <a:pt x="5887402" y="1122286"/>
                  </a:lnTo>
                  <a:lnTo>
                    <a:pt x="5877687" y="1076718"/>
                  </a:lnTo>
                  <a:lnTo>
                    <a:pt x="5859399" y="1031138"/>
                  </a:lnTo>
                  <a:lnTo>
                    <a:pt x="5830824" y="1010424"/>
                  </a:lnTo>
                  <a:lnTo>
                    <a:pt x="5797258" y="1028750"/>
                  </a:lnTo>
                  <a:lnTo>
                    <a:pt x="5767959" y="1069098"/>
                  </a:lnTo>
                  <a:lnTo>
                    <a:pt x="5747245" y="1109433"/>
                  </a:lnTo>
                  <a:lnTo>
                    <a:pt x="5739384" y="1127772"/>
                  </a:lnTo>
                  <a:lnTo>
                    <a:pt x="5728678" y="1071575"/>
                  </a:lnTo>
                  <a:lnTo>
                    <a:pt x="5694807" y="947940"/>
                  </a:lnTo>
                  <a:lnTo>
                    <a:pt x="5635231" y="824306"/>
                  </a:lnTo>
                  <a:lnTo>
                    <a:pt x="5547360" y="768108"/>
                  </a:lnTo>
                  <a:lnTo>
                    <a:pt x="5456644" y="808583"/>
                  </a:lnTo>
                  <a:lnTo>
                    <a:pt x="5390769" y="897648"/>
                  </a:lnTo>
                  <a:lnTo>
                    <a:pt x="5350624" y="986701"/>
                  </a:lnTo>
                  <a:lnTo>
                    <a:pt x="5337048" y="1027188"/>
                  </a:lnTo>
                  <a:lnTo>
                    <a:pt x="5332057" y="1015034"/>
                  </a:lnTo>
                  <a:lnTo>
                    <a:pt x="5317617" y="988326"/>
                  </a:lnTo>
                  <a:lnTo>
                    <a:pt x="5294617" y="961605"/>
                  </a:lnTo>
                  <a:lnTo>
                    <a:pt x="5263896" y="949464"/>
                  </a:lnTo>
                  <a:lnTo>
                    <a:pt x="5231752" y="982319"/>
                  </a:lnTo>
                  <a:lnTo>
                    <a:pt x="5205603" y="1054620"/>
                  </a:lnTo>
                  <a:lnTo>
                    <a:pt x="5188039" y="1126909"/>
                  </a:lnTo>
                  <a:lnTo>
                    <a:pt x="5181600" y="1159776"/>
                  </a:lnTo>
                  <a:lnTo>
                    <a:pt x="5178539" y="1142860"/>
                  </a:lnTo>
                  <a:lnTo>
                    <a:pt x="5167312" y="1105674"/>
                  </a:lnTo>
                  <a:lnTo>
                    <a:pt x="5144960" y="1068476"/>
                  </a:lnTo>
                  <a:lnTo>
                    <a:pt x="5108448" y="1051572"/>
                  </a:lnTo>
                  <a:lnTo>
                    <a:pt x="5066944" y="1074661"/>
                  </a:lnTo>
                  <a:lnTo>
                    <a:pt x="5033581" y="1125486"/>
                  </a:lnTo>
                  <a:lnTo>
                    <a:pt x="5011369" y="1176299"/>
                  </a:lnTo>
                  <a:lnTo>
                    <a:pt x="5003292" y="1199400"/>
                  </a:lnTo>
                  <a:lnTo>
                    <a:pt x="6169152" y="1213116"/>
                  </a:lnTo>
                  <a:close/>
                </a:path>
                <a:path w="7894320" h="1213485">
                  <a:moveTo>
                    <a:pt x="7894320" y="71640"/>
                  </a:moveTo>
                  <a:lnTo>
                    <a:pt x="7885824" y="69634"/>
                  </a:lnTo>
                  <a:lnTo>
                    <a:pt x="7876603" y="68211"/>
                  </a:lnTo>
                  <a:lnTo>
                    <a:pt x="7867104" y="67348"/>
                  </a:lnTo>
                  <a:lnTo>
                    <a:pt x="7857744" y="67068"/>
                  </a:lnTo>
                  <a:lnTo>
                    <a:pt x="7854696" y="67068"/>
                  </a:lnTo>
                  <a:lnTo>
                    <a:pt x="7769339" y="95161"/>
                  </a:lnTo>
                  <a:lnTo>
                    <a:pt x="7722679" y="156984"/>
                  </a:lnTo>
                  <a:lnTo>
                    <a:pt x="7703185" y="218795"/>
                  </a:lnTo>
                  <a:lnTo>
                    <a:pt x="7699248" y="246900"/>
                  </a:lnTo>
                  <a:lnTo>
                    <a:pt x="7692034" y="235940"/>
                  </a:lnTo>
                  <a:lnTo>
                    <a:pt x="7668958" y="211848"/>
                  </a:lnTo>
                  <a:lnTo>
                    <a:pt x="7627887" y="187744"/>
                  </a:lnTo>
                  <a:lnTo>
                    <a:pt x="7566660" y="176796"/>
                  </a:lnTo>
                  <a:lnTo>
                    <a:pt x="7508062" y="195122"/>
                  </a:lnTo>
                  <a:lnTo>
                    <a:pt x="7472743" y="235470"/>
                  </a:lnTo>
                  <a:lnTo>
                    <a:pt x="7455433" y="275805"/>
                  </a:lnTo>
                  <a:lnTo>
                    <a:pt x="7450836" y="294144"/>
                  </a:lnTo>
                  <a:lnTo>
                    <a:pt x="7894320" y="291096"/>
                  </a:lnTo>
                  <a:lnTo>
                    <a:pt x="7894320" y="246900"/>
                  </a:lnTo>
                  <a:lnTo>
                    <a:pt x="789432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43756" y="4907292"/>
              <a:ext cx="1772285" cy="1551940"/>
            </a:xfrm>
            <a:custGeom>
              <a:avLst/>
              <a:gdLst/>
              <a:ahLst/>
              <a:cxnLst/>
              <a:rect l="l" t="t" r="r" b="b"/>
              <a:pathLst>
                <a:path w="1772285" h="1551939">
                  <a:moveTo>
                    <a:pt x="254914" y="1551432"/>
                  </a:moveTo>
                  <a:lnTo>
                    <a:pt x="233172" y="56388"/>
                  </a:lnTo>
                  <a:lnTo>
                    <a:pt x="0" y="65532"/>
                  </a:lnTo>
                  <a:lnTo>
                    <a:pt x="21615" y="1551432"/>
                  </a:lnTo>
                  <a:lnTo>
                    <a:pt x="254914" y="1551432"/>
                  </a:lnTo>
                  <a:close/>
                </a:path>
                <a:path w="1772285" h="1551939">
                  <a:moveTo>
                    <a:pt x="1772119" y="1551432"/>
                  </a:moveTo>
                  <a:lnTo>
                    <a:pt x="1749539" y="0"/>
                  </a:lnTo>
                  <a:lnTo>
                    <a:pt x="1516380" y="9144"/>
                  </a:lnTo>
                  <a:lnTo>
                    <a:pt x="1538808" y="1551432"/>
                  </a:lnTo>
                  <a:lnTo>
                    <a:pt x="1772119" y="1551432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80259" y="3886200"/>
              <a:ext cx="5899785" cy="1259205"/>
            </a:xfrm>
            <a:custGeom>
              <a:avLst/>
              <a:gdLst/>
              <a:ahLst/>
              <a:cxnLst/>
              <a:rect l="l" t="t" r="r" b="b"/>
              <a:pathLst>
                <a:path w="5899784" h="1259204">
                  <a:moveTo>
                    <a:pt x="5899404" y="1258823"/>
                  </a:moveTo>
                  <a:lnTo>
                    <a:pt x="0" y="1258823"/>
                  </a:lnTo>
                  <a:lnTo>
                    <a:pt x="0" y="0"/>
                  </a:lnTo>
                  <a:lnTo>
                    <a:pt x="5899404" y="0"/>
                  </a:lnTo>
                  <a:lnTo>
                    <a:pt x="5899404" y="1258823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796003" y="3646451"/>
            <a:ext cx="4464685" cy="1306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4F4654"/>
                </a:solidFill>
                <a:latin typeface="Roboto"/>
                <a:cs typeface="Roboto"/>
              </a:rPr>
              <a:t>SLIPFORM</a:t>
            </a:r>
            <a:r>
              <a:rPr dirty="0" sz="1400" spc="15" b="1">
                <a:solidFill>
                  <a:srgbClr val="4F4654"/>
                </a:solidFill>
                <a:latin typeface="Roboto"/>
                <a:cs typeface="Roboto"/>
              </a:rPr>
              <a:t> </a:t>
            </a:r>
            <a:r>
              <a:rPr dirty="0" sz="1400" spc="5" b="1">
                <a:solidFill>
                  <a:srgbClr val="4F4654"/>
                </a:solidFill>
                <a:latin typeface="Roboto"/>
                <a:cs typeface="Roboto"/>
              </a:rPr>
              <a:t>CONSTRUCTION,</a:t>
            </a:r>
            <a:r>
              <a:rPr dirty="0" sz="1400" spc="-15" b="1">
                <a:solidFill>
                  <a:srgbClr val="4F4654"/>
                </a:solidFill>
                <a:latin typeface="Roboto"/>
                <a:cs typeface="Roboto"/>
              </a:rPr>
              <a:t>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400" spc="6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20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1400" spc="4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continuously</a:t>
            </a:r>
            <a:r>
              <a:rPr dirty="0" sz="1400" spc="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formed 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or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35" b="1">
                <a:solidFill>
                  <a:srgbClr val="4F4654"/>
                </a:solidFill>
                <a:latin typeface="Roboto Bk"/>
                <a:cs typeface="Roboto Bk"/>
              </a:rPr>
              <a:t>slip-form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construction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20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construction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method 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in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which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concrete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poured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into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continuously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moving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form</a:t>
            </a:r>
            <a:endParaRPr sz="1400">
              <a:latin typeface="Roboto Bk"/>
              <a:cs typeface="Roboto Bk"/>
            </a:endParaRPr>
          </a:p>
          <a:p>
            <a:pPr algn="ctr" marL="47625" marR="38735">
              <a:lnSpc>
                <a:spcPct val="100000"/>
              </a:lnSpc>
            </a:pPr>
            <a:r>
              <a:rPr dirty="0" sz="1400" spc="-55" b="1">
                <a:solidFill>
                  <a:srgbClr val="4F4654"/>
                </a:solidFill>
                <a:latin typeface="Roboto Bk"/>
                <a:cs typeface="Roboto Bk"/>
              </a:rPr>
              <a:t>.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40" b="1">
                <a:solidFill>
                  <a:srgbClr val="4F4654"/>
                </a:solidFill>
                <a:latin typeface="Roboto Bk"/>
                <a:cs typeface="Roboto Bk"/>
              </a:rPr>
              <a:t>Slip</a:t>
            </a:r>
            <a:r>
              <a:rPr dirty="0" sz="14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forming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used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for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tall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or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vertical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structures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(such </a:t>
            </a:r>
            <a:r>
              <a:rPr dirty="0" sz="1400" spc="-3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15" b="1">
                <a:solidFill>
                  <a:srgbClr val="4F4654"/>
                </a:solidFill>
                <a:latin typeface="Roboto Bk"/>
                <a:cs typeface="Roboto Bk"/>
              </a:rPr>
              <a:t>as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bridges </a:t>
            </a:r>
            <a:r>
              <a:rPr dirty="0" sz="1400" spc="-130" b="1">
                <a:solidFill>
                  <a:srgbClr val="4F4654"/>
                </a:solidFill>
                <a:latin typeface="Roboto Bk"/>
                <a:cs typeface="Roboto Bk"/>
              </a:rPr>
              <a:t>,</a:t>
            </a:r>
            <a:r>
              <a:rPr dirty="0" sz="1400" spc="-1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towers </a:t>
            </a:r>
            <a:r>
              <a:rPr dirty="0" sz="1400" spc="-130" b="1">
                <a:solidFill>
                  <a:srgbClr val="4F4654"/>
                </a:solidFill>
                <a:latin typeface="Roboto Bk"/>
                <a:cs typeface="Roboto Bk"/>
              </a:rPr>
              <a:t>,</a:t>
            </a:r>
            <a:r>
              <a:rPr dirty="0" sz="1400" spc="-1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buildings </a:t>
            </a:r>
            <a:r>
              <a:rPr dirty="0" sz="1400" spc="-130" b="1">
                <a:solidFill>
                  <a:srgbClr val="4F4654"/>
                </a:solidFill>
                <a:latin typeface="Roboto Bk"/>
                <a:cs typeface="Roboto Bk"/>
              </a:rPr>
              <a:t>,</a:t>
            </a:r>
            <a:r>
              <a:rPr dirty="0" sz="1400" spc="-1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chimneys </a:t>
            </a:r>
            <a:r>
              <a:rPr dirty="0" sz="1400" spc="-75" b="1">
                <a:solidFill>
                  <a:srgbClr val="4F4654"/>
                </a:solidFill>
                <a:latin typeface="Roboto Bk"/>
                <a:cs typeface="Roboto Bk"/>
              </a:rPr>
              <a:t>&amp; 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dams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) </a:t>
            </a:r>
            <a:r>
              <a:rPr dirty="0" sz="1400" spc="15" b="1">
                <a:solidFill>
                  <a:srgbClr val="4F4654"/>
                </a:solidFill>
                <a:latin typeface="Roboto Bk"/>
                <a:cs typeface="Roboto Bk"/>
              </a:rPr>
              <a:t>as </a:t>
            </a:r>
            <a:r>
              <a:rPr dirty="0" sz="14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well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15" b="1">
                <a:solidFill>
                  <a:srgbClr val="4F4654"/>
                </a:solidFill>
                <a:latin typeface="Roboto Bk"/>
                <a:cs typeface="Roboto Bk"/>
              </a:rPr>
              <a:t>as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horizontal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structures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such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15" b="1">
                <a:solidFill>
                  <a:srgbClr val="4F4654"/>
                </a:solidFill>
                <a:latin typeface="Roboto Bk"/>
                <a:cs typeface="Roboto Bk"/>
              </a:rPr>
              <a:t>as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roadways.</a:t>
            </a:r>
            <a:endParaRPr sz="140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1315212"/>
            <a:ext cx="9144000" cy="2571115"/>
            <a:chOff x="457199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187" y="2002548"/>
              <a:ext cx="9144635" cy="1884045"/>
            </a:xfrm>
            <a:custGeom>
              <a:avLst/>
              <a:gdLst/>
              <a:ahLst/>
              <a:cxnLst/>
              <a:rect l="l" t="t" r="r" b="b"/>
              <a:pathLst>
                <a:path w="9144635" h="1884045">
                  <a:moveTo>
                    <a:pt x="9144013" y="1107935"/>
                  </a:moveTo>
                  <a:lnTo>
                    <a:pt x="0" y="1127747"/>
                  </a:lnTo>
                  <a:lnTo>
                    <a:pt x="0" y="1883651"/>
                  </a:lnTo>
                  <a:lnTo>
                    <a:pt x="9144013" y="1883651"/>
                  </a:lnTo>
                  <a:lnTo>
                    <a:pt x="9144013" y="1812023"/>
                  </a:lnTo>
                  <a:lnTo>
                    <a:pt x="4980432" y="1787652"/>
                  </a:lnTo>
                  <a:lnTo>
                    <a:pt x="9144013" y="1650479"/>
                  </a:lnTo>
                  <a:lnTo>
                    <a:pt x="9144013" y="1107935"/>
                  </a:lnTo>
                  <a:close/>
                </a:path>
                <a:path w="9144635" h="1884045">
                  <a:moveTo>
                    <a:pt x="9144013" y="0"/>
                  </a:moveTo>
                  <a:lnTo>
                    <a:pt x="12" y="54851"/>
                  </a:lnTo>
                  <a:lnTo>
                    <a:pt x="12" y="809244"/>
                  </a:lnTo>
                  <a:lnTo>
                    <a:pt x="9144013" y="809244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39468" y="2208275"/>
              <a:ext cx="792480" cy="227329"/>
            </a:xfrm>
            <a:custGeom>
              <a:avLst/>
              <a:gdLst/>
              <a:ahLst/>
              <a:cxnLst/>
              <a:rect l="l" t="t" r="r" b="b"/>
              <a:pathLst>
                <a:path w="792480" h="227330">
                  <a:moveTo>
                    <a:pt x="792480" y="227076"/>
                  </a:moveTo>
                  <a:lnTo>
                    <a:pt x="0" y="222504"/>
                  </a:lnTo>
                  <a:lnTo>
                    <a:pt x="1381" y="199882"/>
                  </a:lnTo>
                  <a:lnTo>
                    <a:pt x="11048" y="150114"/>
                  </a:lnTo>
                  <a:lnTo>
                    <a:pt x="37290" y="100345"/>
                  </a:lnTo>
                  <a:lnTo>
                    <a:pt x="88391" y="77724"/>
                  </a:lnTo>
                  <a:lnTo>
                    <a:pt x="146637" y="91297"/>
                  </a:lnTo>
                  <a:lnTo>
                    <a:pt x="188594" y="121158"/>
                  </a:lnTo>
                  <a:lnTo>
                    <a:pt x="213979" y="151018"/>
                  </a:lnTo>
                  <a:lnTo>
                    <a:pt x="222503" y="164592"/>
                  </a:lnTo>
                  <a:lnTo>
                    <a:pt x="228099" y="138874"/>
                  </a:lnTo>
                  <a:lnTo>
                    <a:pt x="251269" y="82296"/>
                  </a:lnTo>
                  <a:lnTo>
                    <a:pt x="301585" y="25717"/>
                  </a:lnTo>
                  <a:lnTo>
                    <a:pt x="388619" y="0"/>
                  </a:lnTo>
                  <a:lnTo>
                    <a:pt x="473987" y="28098"/>
                  </a:lnTo>
                  <a:lnTo>
                    <a:pt x="520636" y="89915"/>
                  </a:lnTo>
                  <a:lnTo>
                    <a:pt x="540138" y="151733"/>
                  </a:lnTo>
                  <a:lnTo>
                    <a:pt x="544067" y="179831"/>
                  </a:lnTo>
                  <a:lnTo>
                    <a:pt x="551045" y="169116"/>
                  </a:lnTo>
                  <a:lnTo>
                    <a:pt x="573595" y="145541"/>
                  </a:lnTo>
                  <a:lnTo>
                    <a:pt x="614148" y="121967"/>
                  </a:lnTo>
                  <a:lnTo>
                    <a:pt x="675131" y="111252"/>
                  </a:lnTo>
                  <a:lnTo>
                    <a:pt x="733972" y="129349"/>
                  </a:lnTo>
                  <a:lnTo>
                    <a:pt x="769810" y="169164"/>
                  </a:lnTo>
                  <a:lnTo>
                    <a:pt x="787646" y="208978"/>
                  </a:lnTo>
                  <a:lnTo>
                    <a:pt x="792480" y="2270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0586" y="1585924"/>
            <a:ext cx="19316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390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400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-180" b="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52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380" b="0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2800" spc="-420" b="0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800" spc="-310" b="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800" spc="-375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-5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550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395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199" y="1641348"/>
            <a:ext cx="9144000" cy="4817745"/>
            <a:chOff x="457199" y="1641348"/>
            <a:chExt cx="9144000" cy="48177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79" y="1641348"/>
              <a:ext cx="3207087" cy="22448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7199" y="38861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719328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200" y="3953268"/>
              <a:ext cx="2893060" cy="1146175"/>
            </a:xfrm>
            <a:custGeom>
              <a:avLst/>
              <a:gdLst/>
              <a:ahLst/>
              <a:cxnLst/>
              <a:rect l="l" t="t" r="r" b="b"/>
              <a:pathLst>
                <a:path w="2893060" h="1146175">
                  <a:moveTo>
                    <a:pt x="445008" y="227076"/>
                  </a:moveTo>
                  <a:lnTo>
                    <a:pt x="440169" y="208737"/>
                  </a:lnTo>
                  <a:lnTo>
                    <a:pt x="422338" y="168402"/>
                  </a:lnTo>
                  <a:lnTo>
                    <a:pt x="386499" y="128054"/>
                  </a:lnTo>
                  <a:lnTo>
                    <a:pt x="327660" y="109728"/>
                  </a:lnTo>
                  <a:lnTo>
                    <a:pt x="267309" y="120675"/>
                  </a:lnTo>
                  <a:lnTo>
                    <a:pt x="226682" y="144780"/>
                  </a:lnTo>
                  <a:lnTo>
                    <a:pt x="203784" y="168871"/>
                  </a:lnTo>
                  <a:lnTo>
                    <a:pt x="196583" y="179832"/>
                  </a:lnTo>
                  <a:lnTo>
                    <a:pt x="192659" y="151726"/>
                  </a:lnTo>
                  <a:lnTo>
                    <a:pt x="173151" y="89916"/>
                  </a:lnTo>
                  <a:lnTo>
                    <a:pt x="126504" y="28092"/>
                  </a:lnTo>
                  <a:lnTo>
                    <a:pt x="41148" y="0"/>
                  </a:lnTo>
                  <a:lnTo>
                    <a:pt x="38100" y="0"/>
                  </a:lnTo>
                  <a:lnTo>
                    <a:pt x="28067" y="279"/>
                  </a:lnTo>
                  <a:lnTo>
                    <a:pt x="18478" y="1143"/>
                  </a:lnTo>
                  <a:lnTo>
                    <a:pt x="9156" y="2565"/>
                  </a:lnTo>
                  <a:lnTo>
                    <a:pt x="0" y="4572"/>
                  </a:lnTo>
                  <a:lnTo>
                    <a:pt x="0" y="224028"/>
                  </a:lnTo>
                  <a:lnTo>
                    <a:pt x="445008" y="227076"/>
                  </a:lnTo>
                  <a:close/>
                </a:path>
                <a:path w="2893060" h="1146175">
                  <a:moveTo>
                    <a:pt x="2892539" y="1132332"/>
                  </a:moveTo>
                  <a:lnTo>
                    <a:pt x="2884474" y="1109230"/>
                  </a:lnTo>
                  <a:lnTo>
                    <a:pt x="2862249" y="1058418"/>
                  </a:lnTo>
                  <a:lnTo>
                    <a:pt x="2828899" y="1007592"/>
                  </a:lnTo>
                  <a:lnTo>
                    <a:pt x="2787396" y="984504"/>
                  </a:lnTo>
                  <a:lnTo>
                    <a:pt x="2750883" y="1001407"/>
                  </a:lnTo>
                  <a:lnTo>
                    <a:pt x="2728518" y="1038606"/>
                  </a:lnTo>
                  <a:lnTo>
                    <a:pt x="2717304" y="1075791"/>
                  </a:lnTo>
                  <a:lnTo>
                    <a:pt x="2714244" y="1092708"/>
                  </a:lnTo>
                  <a:lnTo>
                    <a:pt x="2707779" y="1059840"/>
                  </a:lnTo>
                  <a:lnTo>
                    <a:pt x="2690037" y="987552"/>
                  </a:lnTo>
                  <a:lnTo>
                    <a:pt x="2663444" y="915250"/>
                  </a:lnTo>
                  <a:lnTo>
                    <a:pt x="2630411" y="882396"/>
                  </a:lnTo>
                  <a:lnTo>
                    <a:pt x="2599931" y="894537"/>
                  </a:lnTo>
                  <a:lnTo>
                    <a:pt x="2577452" y="921258"/>
                  </a:lnTo>
                  <a:lnTo>
                    <a:pt x="2563545" y="947966"/>
                  </a:lnTo>
                  <a:lnTo>
                    <a:pt x="2558783" y="960120"/>
                  </a:lnTo>
                  <a:lnTo>
                    <a:pt x="2545219" y="919632"/>
                  </a:lnTo>
                  <a:lnTo>
                    <a:pt x="2505062" y="830580"/>
                  </a:lnTo>
                  <a:lnTo>
                    <a:pt x="2439200" y="741514"/>
                  </a:lnTo>
                  <a:lnTo>
                    <a:pt x="2348471" y="701040"/>
                  </a:lnTo>
                  <a:lnTo>
                    <a:pt x="2260612" y="757237"/>
                  </a:lnTo>
                  <a:lnTo>
                    <a:pt x="2201024" y="880872"/>
                  </a:lnTo>
                  <a:lnTo>
                    <a:pt x="2167166" y="1004506"/>
                  </a:lnTo>
                  <a:lnTo>
                    <a:pt x="2156447" y="1060704"/>
                  </a:lnTo>
                  <a:lnTo>
                    <a:pt x="2148573" y="1042365"/>
                  </a:lnTo>
                  <a:lnTo>
                    <a:pt x="2127681" y="1002030"/>
                  </a:lnTo>
                  <a:lnTo>
                    <a:pt x="2097951" y="961682"/>
                  </a:lnTo>
                  <a:lnTo>
                    <a:pt x="2063483" y="943356"/>
                  </a:lnTo>
                  <a:lnTo>
                    <a:pt x="2034908" y="964069"/>
                  </a:lnTo>
                  <a:lnTo>
                    <a:pt x="2016620" y="1009650"/>
                  </a:lnTo>
                  <a:lnTo>
                    <a:pt x="2006904" y="1055217"/>
                  </a:lnTo>
                  <a:lnTo>
                    <a:pt x="2004047" y="1075944"/>
                  </a:lnTo>
                  <a:lnTo>
                    <a:pt x="2002599" y="1039977"/>
                  </a:lnTo>
                  <a:lnTo>
                    <a:pt x="1988997" y="960882"/>
                  </a:lnTo>
                  <a:lnTo>
                    <a:pt x="1949399" y="881773"/>
                  </a:lnTo>
                  <a:lnTo>
                    <a:pt x="1869935" y="845820"/>
                  </a:lnTo>
                  <a:lnTo>
                    <a:pt x="1788401" y="892721"/>
                  </a:lnTo>
                  <a:lnTo>
                    <a:pt x="1745729" y="995934"/>
                  </a:lnTo>
                  <a:lnTo>
                    <a:pt x="1729346" y="1099134"/>
                  </a:lnTo>
                  <a:lnTo>
                    <a:pt x="1726679" y="1146048"/>
                  </a:lnTo>
                  <a:lnTo>
                    <a:pt x="2892539" y="1132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40719" y="2443935"/>
            <a:ext cx="3885565" cy="3439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Slipform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0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15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construction</a:t>
            </a:r>
            <a:r>
              <a:rPr dirty="0" sz="1600" spc="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method</a:t>
            </a:r>
            <a:r>
              <a:rPr dirty="0" sz="1600" spc="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for </a:t>
            </a:r>
            <a:r>
              <a:rPr dirty="0" sz="1600" spc="-15" b="1">
                <a:solidFill>
                  <a:srgbClr val="4F4654"/>
                </a:solidFill>
                <a:latin typeface="Roboto Bk"/>
                <a:cs typeface="Roboto Bk"/>
              </a:rPr>
              <a:t> reinforced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concrete</a:t>
            </a:r>
            <a:r>
              <a:rPr dirty="0" sz="1600" spc="4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5" b="1">
                <a:solidFill>
                  <a:srgbClr val="4F4654"/>
                </a:solidFill>
                <a:latin typeface="Roboto Bk"/>
                <a:cs typeface="Roboto Bk"/>
              </a:rPr>
              <a:t>walls,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generally</a:t>
            </a:r>
            <a:r>
              <a:rPr dirty="0" sz="1600" spc="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50" b="1">
                <a:solidFill>
                  <a:srgbClr val="4F4654"/>
                </a:solidFill>
                <a:latin typeface="Roboto Bk"/>
                <a:cs typeface="Roboto Bk"/>
              </a:rPr>
              <a:t>lift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5" b="1">
                <a:solidFill>
                  <a:srgbClr val="4F4654"/>
                </a:solidFill>
                <a:latin typeface="Roboto Bk"/>
                <a:cs typeface="Roboto Bk"/>
              </a:rPr>
              <a:t>and </a:t>
            </a:r>
            <a:r>
              <a:rPr dirty="0" sz="1600" spc="-38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stair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core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5" b="1">
                <a:solidFill>
                  <a:srgbClr val="4F4654"/>
                </a:solidFill>
                <a:latin typeface="Roboto Bk"/>
                <a:cs typeface="Roboto Bk"/>
              </a:rPr>
              <a:t>walls,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5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1600" spc="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0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often</a:t>
            </a:r>
            <a:r>
              <a:rPr dirty="0" sz="1600" spc="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5" b="1">
                <a:solidFill>
                  <a:srgbClr val="4F4654"/>
                </a:solidFill>
                <a:latin typeface="Roboto Bk"/>
                <a:cs typeface="Roboto Bk"/>
              </a:rPr>
              <a:t>economical 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5" b="1">
                <a:solidFill>
                  <a:srgbClr val="4F4654"/>
                </a:solidFill>
                <a:latin typeface="Roboto Bk"/>
                <a:cs typeface="Roboto Bk"/>
              </a:rPr>
              <a:t>for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buildings</a:t>
            </a:r>
            <a:r>
              <a:rPr dirty="0" sz="1600" spc="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more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than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ten</a:t>
            </a:r>
            <a:r>
              <a:rPr dirty="0" sz="16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storeys</a:t>
            </a:r>
            <a:r>
              <a:rPr dirty="0" sz="16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0" b="1">
                <a:solidFill>
                  <a:srgbClr val="4F4654"/>
                </a:solidFill>
                <a:latin typeface="Roboto Bk"/>
                <a:cs typeface="Roboto Bk"/>
              </a:rPr>
              <a:t>in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5" b="1">
                <a:solidFill>
                  <a:srgbClr val="4F4654"/>
                </a:solidFill>
                <a:latin typeface="Roboto Bk"/>
                <a:cs typeface="Roboto Bk"/>
              </a:rPr>
              <a:t>height.</a:t>
            </a:r>
            <a:r>
              <a:rPr dirty="0" sz="1600" spc="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Slipform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0" b="1">
                <a:solidFill>
                  <a:srgbClr val="4F4654"/>
                </a:solidFill>
                <a:latin typeface="Roboto Bk"/>
                <a:cs typeface="Roboto Bk"/>
              </a:rPr>
              <a:t>involves</a:t>
            </a:r>
            <a:r>
              <a:rPr dirty="0" sz="1600" spc="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formwork</a:t>
            </a:r>
            <a:r>
              <a:rPr dirty="0" sz="1600" spc="-15" b="1">
                <a:solidFill>
                  <a:srgbClr val="4F4654"/>
                </a:solidFill>
                <a:latin typeface="Roboto Bk"/>
                <a:cs typeface="Roboto Bk"/>
              </a:rPr>
              <a:t> for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walls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being</a:t>
            </a:r>
            <a:r>
              <a:rPr dirty="0" sz="16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raised</a:t>
            </a:r>
            <a:r>
              <a:rPr dirty="0" sz="16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40" b="1">
                <a:solidFill>
                  <a:srgbClr val="4F4654"/>
                </a:solidFill>
                <a:latin typeface="Roboto Bk"/>
                <a:cs typeface="Roboto Bk"/>
              </a:rPr>
              <a:t>in</a:t>
            </a:r>
            <a:r>
              <a:rPr dirty="0" sz="16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15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continuous </a:t>
            </a:r>
            <a:r>
              <a:rPr dirty="0" sz="16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process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as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600" spc="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wall</a:t>
            </a:r>
            <a:r>
              <a:rPr dirty="0" sz="16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concrete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poured.</a:t>
            </a:r>
            <a:endParaRPr sz="1600">
              <a:latin typeface="Roboto Bk"/>
              <a:cs typeface="Roboto Bk"/>
            </a:endParaRPr>
          </a:p>
          <a:p>
            <a:pPr>
              <a:lnSpc>
                <a:spcPct val="100000"/>
              </a:lnSpc>
            </a:pPr>
            <a:endParaRPr sz="1600">
              <a:latin typeface="Roboto Bk"/>
              <a:cs typeface="Roboto Bk"/>
            </a:endParaRPr>
          </a:p>
          <a:p>
            <a:pPr marL="12700" marR="61594">
              <a:lnSpc>
                <a:spcPct val="100000"/>
              </a:lnSpc>
            </a:pP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height</a:t>
            </a:r>
            <a:r>
              <a:rPr dirty="0" sz="1600" spc="4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of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6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formwork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0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6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designed </a:t>
            </a:r>
            <a:r>
              <a:rPr dirty="0" sz="16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such </a:t>
            </a:r>
            <a:r>
              <a:rPr dirty="0" sz="1600" spc="15" b="1">
                <a:solidFill>
                  <a:srgbClr val="4F4654"/>
                </a:solidFill>
                <a:latin typeface="Roboto Bk"/>
                <a:cs typeface="Roboto Bk"/>
              </a:rPr>
              <a:t>a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way </a:t>
            </a:r>
            <a:r>
              <a:rPr dirty="0" sz="1600" spc="-60" b="1">
                <a:solidFill>
                  <a:srgbClr val="4F4654"/>
                </a:solidFill>
                <a:latin typeface="Roboto Bk"/>
                <a:cs typeface="Roboto Bk"/>
              </a:rPr>
              <a:t>that,</a:t>
            </a:r>
            <a:r>
              <a:rPr dirty="0" sz="1600" spc="-5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during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the pouring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of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5" b="1">
                <a:solidFill>
                  <a:srgbClr val="4F4654"/>
                </a:solidFill>
                <a:latin typeface="Roboto Bk"/>
                <a:cs typeface="Roboto Bk"/>
              </a:rPr>
              <a:t>upper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5" b="1">
                <a:solidFill>
                  <a:srgbClr val="4F4654"/>
                </a:solidFill>
                <a:latin typeface="Roboto Bk"/>
                <a:cs typeface="Roboto Bk"/>
              </a:rPr>
              <a:t>level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formwork,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concrete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poured </a:t>
            </a:r>
            <a:r>
              <a:rPr dirty="0" sz="1600" spc="-38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40" b="1">
                <a:solidFill>
                  <a:srgbClr val="4F4654"/>
                </a:solidFill>
                <a:latin typeface="Roboto Bk"/>
                <a:cs typeface="Roboto Bk"/>
              </a:rPr>
              <a:t>in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5" b="1">
                <a:solidFill>
                  <a:srgbClr val="4F4654"/>
                </a:solidFill>
                <a:latin typeface="Roboto Bk"/>
                <a:cs typeface="Roboto Bk"/>
              </a:rPr>
              <a:t>below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formwork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5" b="1">
                <a:solidFill>
                  <a:srgbClr val="4F4654"/>
                </a:solidFill>
                <a:latin typeface="Roboto Bk"/>
                <a:cs typeface="Roboto Bk"/>
              </a:rPr>
              <a:t>would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have</a:t>
            </a:r>
            <a:r>
              <a:rPr dirty="0" sz="1600" spc="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5" b="1">
                <a:solidFill>
                  <a:srgbClr val="4F4654"/>
                </a:solidFill>
                <a:latin typeface="Roboto Bk"/>
                <a:cs typeface="Roboto Bk"/>
              </a:rPr>
              <a:t>gained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40" b="1">
                <a:solidFill>
                  <a:srgbClr val="4F4654"/>
                </a:solidFill>
                <a:latin typeface="Roboto Bk"/>
                <a:cs typeface="Roboto Bk"/>
              </a:rPr>
              <a:t>initial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5" b="1">
                <a:solidFill>
                  <a:srgbClr val="4F4654"/>
                </a:solidFill>
                <a:latin typeface="Roboto Bk"/>
                <a:cs typeface="Roboto Bk"/>
              </a:rPr>
              <a:t>setting.</a:t>
            </a:r>
            <a:r>
              <a:rPr dirty="0" sz="1600" spc="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6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concrete</a:t>
            </a:r>
            <a:r>
              <a:rPr dirty="0" sz="1600" spc="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5" b="1">
                <a:solidFill>
                  <a:srgbClr val="4F4654"/>
                </a:solidFill>
                <a:latin typeface="Roboto Bk"/>
                <a:cs typeface="Roboto Bk"/>
              </a:rPr>
              <a:t>exposed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when </a:t>
            </a:r>
            <a:r>
              <a:rPr dirty="0" sz="1600" spc="-38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6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formwork</a:t>
            </a:r>
            <a:r>
              <a:rPr dirty="0" sz="16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5" b="1">
                <a:solidFill>
                  <a:srgbClr val="4F4654"/>
                </a:solidFill>
                <a:latin typeface="Roboto Bk"/>
                <a:cs typeface="Roboto Bk"/>
              </a:rPr>
              <a:t>moves</a:t>
            </a:r>
            <a:r>
              <a:rPr dirty="0" sz="16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5" b="1">
                <a:solidFill>
                  <a:srgbClr val="4F4654"/>
                </a:solidFill>
                <a:latin typeface="Roboto Bk"/>
                <a:cs typeface="Roboto Bk"/>
              </a:rPr>
              <a:t>up</a:t>
            </a:r>
            <a:r>
              <a:rPr dirty="0" sz="16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35" b="1">
                <a:solidFill>
                  <a:srgbClr val="4F4654"/>
                </a:solidFill>
                <a:latin typeface="Roboto Bk"/>
                <a:cs typeface="Roboto Bk"/>
              </a:rPr>
              <a:t>will</a:t>
            </a:r>
            <a:r>
              <a:rPr dirty="0" sz="16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10" b="1">
                <a:solidFill>
                  <a:srgbClr val="4F4654"/>
                </a:solidFill>
                <a:latin typeface="Roboto Bk"/>
                <a:cs typeface="Roboto Bk"/>
              </a:rPr>
              <a:t>remain</a:t>
            </a:r>
            <a:r>
              <a:rPr dirty="0" sz="16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600" spc="-25" b="1">
                <a:solidFill>
                  <a:srgbClr val="4F4654"/>
                </a:solidFill>
                <a:latin typeface="Roboto Bk"/>
                <a:cs typeface="Roboto Bk"/>
              </a:rPr>
              <a:t>firm</a:t>
            </a:r>
            <a:endParaRPr sz="1600">
              <a:latin typeface="Roboto Bk"/>
              <a:cs typeface="Roboto Bk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6959" y="3886199"/>
            <a:ext cx="3246120" cy="257251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2571115"/>
            <a:chOff x="457200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1315212"/>
              <a:ext cx="9144000" cy="2571115"/>
            </a:xfrm>
            <a:custGeom>
              <a:avLst/>
              <a:gdLst/>
              <a:ahLst/>
              <a:cxnLst/>
              <a:rect l="l" t="t" r="r" b="b"/>
              <a:pathLst>
                <a:path w="9144000" h="2571115">
                  <a:moveTo>
                    <a:pt x="9144000" y="2570987"/>
                  </a:moveTo>
                  <a:lnTo>
                    <a:pt x="0" y="2570987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09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1577352"/>
              <a:ext cx="9144000" cy="2156460"/>
            </a:xfrm>
            <a:custGeom>
              <a:avLst/>
              <a:gdLst/>
              <a:ahLst/>
              <a:cxnLst/>
              <a:rect l="l" t="t" r="r" b="b"/>
              <a:pathLst>
                <a:path w="9144000" h="2156460">
                  <a:moveTo>
                    <a:pt x="9144000" y="934212"/>
                  </a:moveTo>
                  <a:lnTo>
                    <a:pt x="0" y="917448"/>
                  </a:lnTo>
                  <a:lnTo>
                    <a:pt x="0" y="1368552"/>
                  </a:lnTo>
                  <a:lnTo>
                    <a:pt x="4165079" y="1481328"/>
                  </a:lnTo>
                  <a:lnTo>
                    <a:pt x="0" y="1501140"/>
                  </a:lnTo>
                  <a:lnTo>
                    <a:pt x="0" y="2156460"/>
                  </a:lnTo>
                  <a:lnTo>
                    <a:pt x="9144000" y="1882140"/>
                  </a:lnTo>
                  <a:lnTo>
                    <a:pt x="9144000" y="934212"/>
                  </a:lnTo>
                  <a:close/>
                </a:path>
                <a:path w="9144000" h="2156460">
                  <a:moveTo>
                    <a:pt x="9144000" y="45707"/>
                  </a:moveTo>
                  <a:lnTo>
                    <a:pt x="0" y="0"/>
                  </a:lnTo>
                  <a:lnTo>
                    <a:pt x="0" y="670547"/>
                  </a:lnTo>
                  <a:lnTo>
                    <a:pt x="9144000" y="670547"/>
                  </a:lnTo>
                  <a:lnTo>
                    <a:pt x="9144000" y="45707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6455" y="2112263"/>
              <a:ext cx="7524115" cy="1774189"/>
            </a:xfrm>
            <a:custGeom>
              <a:avLst/>
              <a:gdLst/>
              <a:ahLst/>
              <a:cxnLst/>
              <a:rect l="l" t="t" r="r" b="b"/>
              <a:pathLst>
                <a:path w="7524115" h="1774189">
                  <a:moveTo>
                    <a:pt x="811618" y="1773936"/>
                  </a:moveTo>
                  <a:lnTo>
                    <a:pt x="807351" y="1763268"/>
                  </a:lnTo>
                  <a:lnTo>
                    <a:pt x="782866" y="1734985"/>
                  </a:lnTo>
                  <a:lnTo>
                    <a:pt x="740676" y="1722120"/>
                  </a:lnTo>
                  <a:lnTo>
                    <a:pt x="698550" y="1736178"/>
                  </a:lnTo>
                  <a:lnTo>
                    <a:pt x="675716" y="1767078"/>
                  </a:lnTo>
                  <a:lnTo>
                    <a:pt x="673620" y="1773936"/>
                  </a:lnTo>
                  <a:lnTo>
                    <a:pt x="811618" y="1773936"/>
                  </a:lnTo>
                  <a:close/>
                </a:path>
                <a:path w="7524115" h="1774189">
                  <a:moveTo>
                    <a:pt x="913866" y="1773936"/>
                  </a:moveTo>
                  <a:lnTo>
                    <a:pt x="912520" y="1771421"/>
                  </a:lnTo>
                  <a:lnTo>
                    <a:pt x="886980" y="1760220"/>
                  </a:lnTo>
                  <a:lnTo>
                    <a:pt x="858735" y="1767128"/>
                  </a:lnTo>
                  <a:lnTo>
                    <a:pt x="849528" y="1773936"/>
                  </a:lnTo>
                  <a:lnTo>
                    <a:pt x="913866" y="1773936"/>
                  </a:lnTo>
                  <a:close/>
                </a:path>
                <a:path w="7524115" h="1774189">
                  <a:moveTo>
                    <a:pt x="1263396" y="281940"/>
                  </a:moveTo>
                  <a:lnTo>
                    <a:pt x="1260094" y="252183"/>
                  </a:lnTo>
                  <a:lnTo>
                    <a:pt x="1241488" y="186690"/>
                  </a:lnTo>
                  <a:lnTo>
                    <a:pt x="1194612" y="121208"/>
                  </a:lnTo>
                  <a:lnTo>
                    <a:pt x="1106424" y="91440"/>
                  </a:lnTo>
                  <a:lnTo>
                    <a:pt x="1020152" y="114300"/>
                  </a:lnTo>
                  <a:lnTo>
                    <a:pt x="977455" y="164592"/>
                  </a:lnTo>
                  <a:lnTo>
                    <a:pt x="963053" y="214884"/>
                  </a:lnTo>
                  <a:lnTo>
                    <a:pt x="961644" y="237744"/>
                  </a:lnTo>
                  <a:lnTo>
                    <a:pt x="958481" y="224409"/>
                  </a:lnTo>
                  <a:lnTo>
                    <a:pt x="947737" y="195072"/>
                  </a:lnTo>
                  <a:lnTo>
                    <a:pt x="927569" y="165735"/>
                  </a:lnTo>
                  <a:lnTo>
                    <a:pt x="896112" y="152400"/>
                  </a:lnTo>
                  <a:lnTo>
                    <a:pt x="860069" y="164071"/>
                  </a:lnTo>
                  <a:lnTo>
                    <a:pt x="828294" y="189738"/>
                  </a:lnTo>
                  <a:lnTo>
                    <a:pt x="805675" y="215417"/>
                  </a:lnTo>
                  <a:lnTo>
                    <a:pt x="797052" y="227076"/>
                  </a:lnTo>
                  <a:lnTo>
                    <a:pt x="785456" y="191604"/>
                  </a:lnTo>
                  <a:lnTo>
                    <a:pt x="748855" y="113538"/>
                  </a:lnTo>
                  <a:lnTo>
                    <a:pt x="684542" y="35483"/>
                  </a:lnTo>
                  <a:lnTo>
                    <a:pt x="589788" y="0"/>
                  </a:lnTo>
                  <a:lnTo>
                    <a:pt x="491705" y="25488"/>
                  </a:lnTo>
                  <a:lnTo>
                    <a:pt x="420052" y="81534"/>
                  </a:lnTo>
                  <a:lnTo>
                    <a:pt x="376123" y="137591"/>
                  </a:lnTo>
                  <a:lnTo>
                    <a:pt x="361188" y="163068"/>
                  </a:lnTo>
                  <a:lnTo>
                    <a:pt x="355879" y="155448"/>
                  </a:lnTo>
                  <a:lnTo>
                    <a:pt x="340423" y="138684"/>
                  </a:lnTo>
                  <a:lnTo>
                    <a:pt x="315544" y="121920"/>
                  </a:lnTo>
                  <a:lnTo>
                    <a:pt x="281940" y="114300"/>
                  </a:lnTo>
                  <a:lnTo>
                    <a:pt x="247561" y="135026"/>
                  </a:lnTo>
                  <a:lnTo>
                    <a:pt x="219456" y="180594"/>
                  </a:lnTo>
                  <a:lnTo>
                    <a:pt x="200507" y="226174"/>
                  </a:lnTo>
                  <a:lnTo>
                    <a:pt x="193548" y="246888"/>
                  </a:lnTo>
                  <a:lnTo>
                    <a:pt x="190169" y="235940"/>
                  </a:lnTo>
                  <a:lnTo>
                    <a:pt x="177927" y="211836"/>
                  </a:lnTo>
                  <a:lnTo>
                    <a:pt x="153695" y="187744"/>
                  </a:lnTo>
                  <a:lnTo>
                    <a:pt x="114300" y="176784"/>
                  </a:lnTo>
                  <a:lnTo>
                    <a:pt x="68795" y="191554"/>
                  </a:lnTo>
                  <a:lnTo>
                    <a:pt x="32575" y="224028"/>
                  </a:lnTo>
                  <a:lnTo>
                    <a:pt x="8648" y="256514"/>
                  </a:lnTo>
                  <a:lnTo>
                    <a:pt x="0" y="271272"/>
                  </a:lnTo>
                  <a:lnTo>
                    <a:pt x="1263396" y="281940"/>
                  </a:lnTo>
                  <a:close/>
                </a:path>
                <a:path w="7524115" h="1774189">
                  <a:moveTo>
                    <a:pt x="4128516" y="1146060"/>
                  </a:moveTo>
                  <a:lnTo>
                    <a:pt x="4126661" y="1128433"/>
                  </a:lnTo>
                  <a:lnTo>
                    <a:pt x="4115943" y="1089672"/>
                  </a:lnTo>
                  <a:lnTo>
                    <a:pt x="4088663" y="1050899"/>
                  </a:lnTo>
                  <a:lnTo>
                    <a:pt x="4037076" y="1033284"/>
                  </a:lnTo>
                  <a:lnTo>
                    <a:pt x="3985577" y="1046619"/>
                  </a:lnTo>
                  <a:lnTo>
                    <a:pt x="3959923" y="1075956"/>
                  </a:lnTo>
                  <a:lnTo>
                    <a:pt x="3951147" y="1105293"/>
                  </a:lnTo>
                  <a:lnTo>
                    <a:pt x="3950208" y="1118628"/>
                  </a:lnTo>
                  <a:lnTo>
                    <a:pt x="3948544" y="1111008"/>
                  </a:lnTo>
                  <a:lnTo>
                    <a:pt x="3942588" y="1094244"/>
                  </a:lnTo>
                  <a:lnTo>
                    <a:pt x="3930929" y="1077480"/>
                  </a:lnTo>
                  <a:lnTo>
                    <a:pt x="3912108" y="1069860"/>
                  </a:lnTo>
                  <a:lnTo>
                    <a:pt x="3890848" y="1076756"/>
                  </a:lnTo>
                  <a:lnTo>
                    <a:pt x="3872293" y="1091958"/>
                  </a:lnTo>
                  <a:lnTo>
                    <a:pt x="3859174" y="1107147"/>
                  </a:lnTo>
                  <a:lnTo>
                    <a:pt x="3854196" y="1114056"/>
                  </a:lnTo>
                  <a:lnTo>
                    <a:pt x="3847338" y="1092860"/>
                  </a:lnTo>
                  <a:lnTo>
                    <a:pt x="3825621" y="1046238"/>
                  </a:lnTo>
                  <a:lnTo>
                    <a:pt x="3787330" y="999604"/>
                  </a:lnTo>
                  <a:lnTo>
                    <a:pt x="3730752" y="978420"/>
                  </a:lnTo>
                  <a:lnTo>
                    <a:pt x="3673157" y="993660"/>
                  </a:lnTo>
                  <a:lnTo>
                    <a:pt x="3631120" y="1027188"/>
                  </a:lnTo>
                  <a:lnTo>
                    <a:pt x="3605390" y="1060716"/>
                  </a:lnTo>
                  <a:lnTo>
                    <a:pt x="3596640" y="1075956"/>
                  </a:lnTo>
                  <a:lnTo>
                    <a:pt x="3593579" y="1071422"/>
                  </a:lnTo>
                  <a:lnTo>
                    <a:pt x="3584638" y="1061478"/>
                  </a:lnTo>
                  <a:lnTo>
                    <a:pt x="3570287" y="1051521"/>
                  </a:lnTo>
                  <a:lnTo>
                    <a:pt x="3550920" y="1047000"/>
                  </a:lnTo>
                  <a:lnTo>
                    <a:pt x="3529736" y="1059383"/>
                  </a:lnTo>
                  <a:lnTo>
                    <a:pt x="3512820" y="1086624"/>
                  </a:lnTo>
                  <a:lnTo>
                    <a:pt x="3501631" y="1113866"/>
                  </a:lnTo>
                  <a:lnTo>
                    <a:pt x="3497580" y="1126248"/>
                  </a:lnTo>
                  <a:lnTo>
                    <a:pt x="3495560" y="1119809"/>
                  </a:lnTo>
                  <a:lnTo>
                    <a:pt x="3488245" y="1105674"/>
                  </a:lnTo>
                  <a:lnTo>
                    <a:pt x="3473793" y="1091526"/>
                  </a:lnTo>
                  <a:lnTo>
                    <a:pt x="3450336" y="1085100"/>
                  </a:lnTo>
                  <a:lnTo>
                    <a:pt x="3423793" y="1093673"/>
                  </a:lnTo>
                  <a:lnTo>
                    <a:pt x="3402520" y="1112532"/>
                  </a:lnTo>
                  <a:lnTo>
                    <a:pt x="3388410" y="1131392"/>
                  </a:lnTo>
                  <a:lnTo>
                    <a:pt x="3383280" y="1139964"/>
                  </a:lnTo>
                  <a:lnTo>
                    <a:pt x="4128516" y="1146060"/>
                  </a:lnTo>
                  <a:close/>
                </a:path>
                <a:path w="7524115" h="1774189">
                  <a:moveTo>
                    <a:pt x="7523988" y="318516"/>
                  </a:moveTo>
                  <a:lnTo>
                    <a:pt x="7522616" y="295897"/>
                  </a:lnTo>
                  <a:lnTo>
                    <a:pt x="7512939" y="246126"/>
                  </a:lnTo>
                  <a:lnTo>
                    <a:pt x="7486701" y="196367"/>
                  </a:lnTo>
                  <a:lnTo>
                    <a:pt x="7435596" y="173736"/>
                  </a:lnTo>
                  <a:lnTo>
                    <a:pt x="7377112" y="187312"/>
                  </a:lnTo>
                  <a:lnTo>
                    <a:pt x="7334631" y="217170"/>
                  </a:lnTo>
                  <a:lnTo>
                    <a:pt x="7308723" y="247040"/>
                  </a:lnTo>
                  <a:lnTo>
                    <a:pt x="7299960" y="260604"/>
                  </a:lnTo>
                  <a:lnTo>
                    <a:pt x="7294613" y="234886"/>
                  </a:lnTo>
                  <a:lnTo>
                    <a:pt x="7271956" y="178308"/>
                  </a:lnTo>
                  <a:lnTo>
                    <a:pt x="7222172" y="121729"/>
                  </a:lnTo>
                  <a:lnTo>
                    <a:pt x="7135368" y="96012"/>
                  </a:lnTo>
                  <a:lnTo>
                    <a:pt x="7050011" y="124117"/>
                  </a:lnTo>
                  <a:lnTo>
                    <a:pt x="7003351" y="185928"/>
                  </a:lnTo>
                  <a:lnTo>
                    <a:pt x="6983857" y="247751"/>
                  </a:lnTo>
                  <a:lnTo>
                    <a:pt x="6979920" y="275844"/>
                  </a:lnTo>
                  <a:lnTo>
                    <a:pt x="6972732" y="265137"/>
                  </a:lnTo>
                  <a:lnTo>
                    <a:pt x="6949821" y="241554"/>
                  </a:lnTo>
                  <a:lnTo>
                    <a:pt x="6909206" y="217982"/>
                  </a:lnTo>
                  <a:lnTo>
                    <a:pt x="6848856" y="207264"/>
                  </a:lnTo>
                  <a:lnTo>
                    <a:pt x="6789382" y="225361"/>
                  </a:lnTo>
                  <a:lnTo>
                    <a:pt x="6753606" y="265176"/>
                  </a:lnTo>
                  <a:lnTo>
                    <a:pt x="6736131" y="304990"/>
                  </a:lnTo>
                  <a:lnTo>
                    <a:pt x="6731508" y="323088"/>
                  </a:lnTo>
                  <a:lnTo>
                    <a:pt x="7523988" y="318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432304" y="2520696"/>
            <a:ext cx="1892935" cy="873760"/>
          </a:xfrm>
          <a:prstGeom prst="rect">
            <a:avLst/>
          </a:prstGeom>
          <a:solidFill>
            <a:srgbClr val="EFCA50"/>
          </a:solidFill>
        </p:spPr>
        <p:txBody>
          <a:bodyPr wrap="square" lIns="0" tIns="0" rIns="0" bIns="0" rtlCol="0" vert="horz">
            <a:spAutoFit/>
          </a:bodyPr>
          <a:lstStyle/>
          <a:p>
            <a:pPr marL="558800">
              <a:lnSpc>
                <a:spcPts val="6780"/>
              </a:lnSpc>
            </a:pPr>
            <a:r>
              <a:rPr dirty="0" sz="6000" spc="-125">
                <a:solidFill>
                  <a:srgbClr val="B52621"/>
                </a:solidFill>
                <a:latin typeface="Trebuchet MS"/>
                <a:cs typeface="Trebuchet MS"/>
              </a:rPr>
              <a:t>02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2572511"/>
            <a:ext cx="9144000" cy="3886200"/>
            <a:chOff x="457200" y="2572511"/>
            <a:chExt cx="9144000" cy="3886200"/>
          </a:xfrm>
        </p:grpSpPr>
        <p:sp>
          <p:nvSpPr>
            <p:cNvPr id="8" name="object 8"/>
            <p:cNvSpPr/>
            <p:nvPr/>
          </p:nvSpPr>
          <p:spPr>
            <a:xfrm>
              <a:off x="6345634" y="2572511"/>
              <a:ext cx="2582545" cy="1313815"/>
            </a:xfrm>
            <a:custGeom>
              <a:avLst/>
              <a:gdLst/>
              <a:ahLst/>
              <a:cxnLst/>
              <a:rect l="l" t="t" r="r" b="b"/>
              <a:pathLst>
                <a:path w="2582545" h="1313814">
                  <a:moveTo>
                    <a:pt x="2582026" y="1313688"/>
                  </a:moveTo>
                  <a:lnTo>
                    <a:pt x="0" y="1313688"/>
                  </a:lnTo>
                  <a:lnTo>
                    <a:pt x="757729" y="0"/>
                  </a:lnTo>
                  <a:lnTo>
                    <a:pt x="1140253" y="120395"/>
                  </a:lnTo>
                  <a:lnTo>
                    <a:pt x="1256077" y="155447"/>
                  </a:lnTo>
                  <a:lnTo>
                    <a:pt x="1940353" y="370332"/>
                  </a:lnTo>
                  <a:lnTo>
                    <a:pt x="1988799" y="393226"/>
                  </a:lnTo>
                  <a:lnTo>
                    <a:pt x="2035499" y="418100"/>
                  </a:lnTo>
                  <a:lnTo>
                    <a:pt x="2080432" y="444880"/>
                  </a:lnTo>
                  <a:lnTo>
                    <a:pt x="2123580" y="473493"/>
                  </a:lnTo>
                  <a:lnTo>
                    <a:pt x="2164921" y="503865"/>
                  </a:lnTo>
                  <a:lnTo>
                    <a:pt x="2204436" y="535923"/>
                  </a:lnTo>
                  <a:lnTo>
                    <a:pt x="2242105" y="569595"/>
                  </a:lnTo>
                  <a:lnTo>
                    <a:pt x="2277908" y="604805"/>
                  </a:lnTo>
                  <a:lnTo>
                    <a:pt x="2311825" y="641482"/>
                  </a:lnTo>
                  <a:lnTo>
                    <a:pt x="2343835" y="679552"/>
                  </a:lnTo>
                  <a:lnTo>
                    <a:pt x="2373920" y="718942"/>
                  </a:lnTo>
                  <a:lnTo>
                    <a:pt x="2402058" y="759578"/>
                  </a:lnTo>
                  <a:lnTo>
                    <a:pt x="2428231" y="801387"/>
                  </a:lnTo>
                  <a:lnTo>
                    <a:pt x="2452417" y="844296"/>
                  </a:lnTo>
                  <a:lnTo>
                    <a:pt x="2473951" y="886097"/>
                  </a:lnTo>
                  <a:lnTo>
                    <a:pt x="2493616" y="928764"/>
                  </a:lnTo>
                  <a:lnTo>
                    <a:pt x="2511390" y="972225"/>
                  </a:lnTo>
                  <a:lnTo>
                    <a:pt x="2527254" y="1016412"/>
                  </a:lnTo>
                  <a:lnTo>
                    <a:pt x="2541187" y="1061257"/>
                  </a:lnTo>
                  <a:lnTo>
                    <a:pt x="2553169" y="1106689"/>
                  </a:lnTo>
                  <a:lnTo>
                    <a:pt x="2563180" y="1152639"/>
                  </a:lnTo>
                  <a:lnTo>
                    <a:pt x="2571200" y="1199039"/>
                  </a:lnTo>
                  <a:lnTo>
                    <a:pt x="2577207" y="1245819"/>
                  </a:lnTo>
                  <a:lnTo>
                    <a:pt x="2581182" y="1292910"/>
                  </a:lnTo>
                  <a:lnTo>
                    <a:pt x="2582026" y="131368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15201" y="2636532"/>
              <a:ext cx="880110" cy="1249680"/>
            </a:xfrm>
            <a:custGeom>
              <a:avLst/>
              <a:gdLst/>
              <a:ahLst/>
              <a:cxnLst/>
              <a:rect l="l" t="t" r="r" b="b"/>
              <a:pathLst>
                <a:path w="880109" h="1249679">
                  <a:moveTo>
                    <a:pt x="879830" y="50292"/>
                  </a:moveTo>
                  <a:lnTo>
                    <a:pt x="878306" y="48768"/>
                  </a:lnTo>
                  <a:lnTo>
                    <a:pt x="876782" y="45720"/>
                  </a:lnTo>
                  <a:lnTo>
                    <a:pt x="873734" y="45720"/>
                  </a:lnTo>
                  <a:lnTo>
                    <a:pt x="777214" y="15240"/>
                  </a:lnTo>
                  <a:lnTo>
                    <a:pt x="728954" y="0"/>
                  </a:lnTo>
                  <a:lnTo>
                    <a:pt x="724382" y="0"/>
                  </a:lnTo>
                  <a:lnTo>
                    <a:pt x="719810" y="1524"/>
                  </a:lnTo>
                  <a:lnTo>
                    <a:pt x="718286" y="4572"/>
                  </a:lnTo>
                  <a:lnTo>
                    <a:pt x="0" y="1249667"/>
                  </a:lnTo>
                  <a:lnTo>
                    <a:pt x="192938" y="1249667"/>
                  </a:lnTo>
                  <a:lnTo>
                    <a:pt x="875665" y="64008"/>
                  </a:lnTo>
                  <a:lnTo>
                    <a:pt x="878306" y="59436"/>
                  </a:lnTo>
                  <a:lnTo>
                    <a:pt x="879830" y="56388"/>
                  </a:lnTo>
                  <a:lnTo>
                    <a:pt x="879830" y="5029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786448" y="2680715"/>
              <a:ext cx="824865" cy="1205865"/>
            </a:xfrm>
            <a:custGeom>
              <a:avLst/>
              <a:gdLst/>
              <a:ahLst/>
              <a:cxnLst/>
              <a:rect l="l" t="t" r="r" b="b"/>
              <a:pathLst>
                <a:path w="824865" h="1205864">
                  <a:moveTo>
                    <a:pt x="824395" y="42672"/>
                  </a:moveTo>
                  <a:lnTo>
                    <a:pt x="823633" y="41148"/>
                  </a:lnTo>
                  <a:lnTo>
                    <a:pt x="822871" y="39624"/>
                  </a:lnTo>
                  <a:lnTo>
                    <a:pt x="821347" y="38100"/>
                  </a:lnTo>
                  <a:lnTo>
                    <a:pt x="818299" y="38100"/>
                  </a:lnTo>
                  <a:lnTo>
                    <a:pt x="745909" y="15240"/>
                  </a:lnTo>
                  <a:lnTo>
                    <a:pt x="702475" y="1524"/>
                  </a:lnTo>
                  <a:lnTo>
                    <a:pt x="697903" y="0"/>
                  </a:lnTo>
                  <a:lnTo>
                    <a:pt x="693331" y="1524"/>
                  </a:lnTo>
                  <a:lnTo>
                    <a:pt x="691807" y="6096"/>
                  </a:lnTo>
                  <a:lnTo>
                    <a:pt x="0" y="1205496"/>
                  </a:lnTo>
                  <a:lnTo>
                    <a:pt x="21691" y="1205496"/>
                  </a:lnTo>
                  <a:lnTo>
                    <a:pt x="135902" y="1205484"/>
                  </a:lnTo>
                  <a:lnTo>
                    <a:pt x="158407" y="1205496"/>
                  </a:lnTo>
                  <a:lnTo>
                    <a:pt x="821118" y="54864"/>
                  </a:lnTo>
                  <a:lnTo>
                    <a:pt x="822871" y="51816"/>
                  </a:lnTo>
                  <a:lnTo>
                    <a:pt x="824395" y="48768"/>
                  </a:lnTo>
                  <a:lnTo>
                    <a:pt x="824395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334756" y="3204984"/>
              <a:ext cx="242570" cy="295910"/>
            </a:xfrm>
            <a:custGeom>
              <a:avLst/>
              <a:gdLst/>
              <a:ahLst/>
              <a:cxnLst/>
              <a:rect l="l" t="t" r="r" b="b"/>
              <a:pathLst>
                <a:path w="242570" h="295910">
                  <a:moveTo>
                    <a:pt x="42672" y="13716"/>
                  </a:moveTo>
                  <a:lnTo>
                    <a:pt x="39624" y="12192"/>
                  </a:lnTo>
                  <a:lnTo>
                    <a:pt x="39624" y="7620"/>
                  </a:lnTo>
                  <a:lnTo>
                    <a:pt x="36576" y="4572"/>
                  </a:lnTo>
                  <a:lnTo>
                    <a:pt x="33528" y="3048"/>
                  </a:lnTo>
                  <a:lnTo>
                    <a:pt x="32004" y="1524"/>
                  </a:lnTo>
                  <a:lnTo>
                    <a:pt x="30480" y="1524"/>
                  </a:lnTo>
                  <a:lnTo>
                    <a:pt x="27432" y="0"/>
                  </a:lnTo>
                  <a:lnTo>
                    <a:pt x="18288" y="0"/>
                  </a:lnTo>
                  <a:lnTo>
                    <a:pt x="15240" y="1524"/>
                  </a:lnTo>
                  <a:lnTo>
                    <a:pt x="9144" y="1524"/>
                  </a:lnTo>
                  <a:lnTo>
                    <a:pt x="7620" y="3048"/>
                  </a:lnTo>
                  <a:lnTo>
                    <a:pt x="6096" y="3048"/>
                  </a:lnTo>
                  <a:lnTo>
                    <a:pt x="3048" y="6096"/>
                  </a:lnTo>
                  <a:lnTo>
                    <a:pt x="3048" y="7620"/>
                  </a:lnTo>
                  <a:lnTo>
                    <a:pt x="1524" y="9144"/>
                  </a:lnTo>
                  <a:lnTo>
                    <a:pt x="1524" y="12192"/>
                  </a:lnTo>
                  <a:lnTo>
                    <a:pt x="0" y="12192"/>
                  </a:lnTo>
                  <a:lnTo>
                    <a:pt x="0" y="33528"/>
                  </a:lnTo>
                  <a:lnTo>
                    <a:pt x="1524" y="38100"/>
                  </a:lnTo>
                  <a:lnTo>
                    <a:pt x="3048" y="39624"/>
                  </a:lnTo>
                  <a:lnTo>
                    <a:pt x="3048" y="41148"/>
                  </a:lnTo>
                  <a:lnTo>
                    <a:pt x="7620" y="45720"/>
                  </a:lnTo>
                  <a:lnTo>
                    <a:pt x="12192" y="45720"/>
                  </a:lnTo>
                  <a:lnTo>
                    <a:pt x="12192" y="47244"/>
                  </a:lnTo>
                  <a:lnTo>
                    <a:pt x="15240" y="50292"/>
                  </a:lnTo>
                  <a:lnTo>
                    <a:pt x="25908" y="50292"/>
                  </a:lnTo>
                  <a:lnTo>
                    <a:pt x="33528" y="45720"/>
                  </a:lnTo>
                  <a:lnTo>
                    <a:pt x="36576" y="44196"/>
                  </a:lnTo>
                  <a:lnTo>
                    <a:pt x="36576" y="41148"/>
                  </a:lnTo>
                  <a:lnTo>
                    <a:pt x="39624" y="38100"/>
                  </a:lnTo>
                  <a:lnTo>
                    <a:pt x="39624" y="25908"/>
                  </a:lnTo>
                  <a:lnTo>
                    <a:pt x="42672" y="25908"/>
                  </a:lnTo>
                  <a:lnTo>
                    <a:pt x="42672" y="13716"/>
                  </a:lnTo>
                  <a:close/>
                </a:path>
                <a:path w="242570" h="295910">
                  <a:moveTo>
                    <a:pt x="107429" y="146291"/>
                  </a:moveTo>
                  <a:lnTo>
                    <a:pt x="102285" y="131635"/>
                  </a:lnTo>
                  <a:lnTo>
                    <a:pt x="86855" y="124968"/>
                  </a:lnTo>
                  <a:lnTo>
                    <a:pt x="72288" y="131635"/>
                  </a:lnTo>
                  <a:lnTo>
                    <a:pt x="67424" y="146291"/>
                  </a:lnTo>
                  <a:lnTo>
                    <a:pt x="72288" y="160959"/>
                  </a:lnTo>
                  <a:lnTo>
                    <a:pt x="86855" y="167627"/>
                  </a:lnTo>
                  <a:lnTo>
                    <a:pt x="102285" y="160959"/>
                  </a:lnTo>
                  <a:lnTo>
                    <a:pt x="107429" y="146291"/>
                  </a:lnTo>
                  <a:close/>
                </a:path>
                <a:path w="242570" h="295910">
                  <a:moveTo>
                    <a:pt x="139827" y="47421"/>
                  </a:moveTo>
                  <a:lnTo>
                    <a:pt x="134962" y="33642"/>
                  </a:lnTo>
                  <a:lnTo>
                    <a:pt x="120383" y="27419"/>
                  </a:lnTo>
                  <a:lnTo>
                    <a:pt x="104952" y="33858"/>
                  </a:lnTo>
                  <a:lnTo>
                    <a:pt x="99809" y="47993"/>
                  </a:lnTo>
                  <a:lnTo>
                    <a:pt x="104952" y="62141"/>
                  </a:lnTo>
                  <a:lnTo>
                    <a:pt x="120383" y="68567"/>
                  </a:lnTo>
                  <a:lnTo>
                    <a:pt x="134962" y="61506"/>
                  </a:lnTo>
                  <a:lnTo>
                    <a:pt x="139827" y="47421"/>
                  </a:lnTo>
                  <a:close/>
                </a:path>
                <a:path w="242570" h="295910">
                  <a:moveTo>
                    <a:pt x="188976" y="272783"/>
                  </a:moveTo>
                  <a:lnTo>
                    <a:pt x="182880" y="263639"/>
                  </a:lnTo>
                  <a:lnTo>
                    <a:pt x="179832" y="260591"/>
                  </a:lnTo>
                  <a:lnTo>
                    <a:pt x="175260" y="257543"/>
                  </a:lnTo>
                  <a:lnTo>
                    <a:pt x="149352" y="257543"/>
                  </a:lnTo>
                  <a:lnTo>
                    <a:pt x="144780" y="262115"/>
                  </a:lnTo>
                  <a:lnTo>
                    <a:pt x="143256" y="262115"/>
                  </a:lnTo>
                  <a:lnTo>
                    <a:pt x="141732" y="263639"/>
                  </a:lnTo>
                  <a:lnTo>
                    <a:pt x="140208" y="263639"/>
                  </a:lnTo>
                  <a:lnTo>
                    <a:pt x="138684" y="266687"/>
                  </a:lnTo>
                  <a:lnTo>
                    <a:pt x="138684" y="268211"/>
                  </a:lnTo>
                  <a:lnTo>
                    <a:pt x="137160" y="269735"/>
                  </a:lnTo>
                  <a:lnTo>
                    <a:pt x="135636" y="274307"/>
                  </a:lnTo>
                  <a:lnTo>
                    <a:pt x="135636" y="280403"/>
                  </a:lnTo>
                  <a:lnTo>
                    <a:pt x="137160" y="283451"/>
                  </a:lnTo>
                  <a:lnTo>
                    <a:pt x="138684" y="284975"/>
                  </a:lnTo>
                  <a:lnTo>
                    <a:pt x="138684" y="286499"/>
                  </a:lnTo>
                  <a:lnTo>
                    <a:pt x="140208" y="288023"/>
                  </a:lnTo>
                  <a:lnTo>
                    <a:pt x="140208" y="289547"/>
                  </a:lnTo>
                  <a:lnTo>
                    <a:pt x="144780" y="294119"/>
                  </a:lnTo>
                  <a:lnTo>
                    <a:pt x="147828" y="294119"/>
                  </a:lnTo>
                  <a:lnTo>
                    <a:pt x="149352" y="295643"/>
                  </a:lnTo>
                  <a:lnTo>
                    <a:pt x="173736" y="295643"/>
                  </a:lnTo>
                  <a:lnTo>
                    <a:pt x="175260" y="294119"/>
                  </a:lnTo>
                  <a:lnTo>
                    <a:pt x="179832" y="292595"/>
                  </a:lnTo>
                  <a:lnTo>
                    <a:pt x="181356" y="292595"/>
                  </a:lnTo>
                  <a:lnTo>
                    <a:pt x="181356" y="289547"/>
                  </a:lnTo>
                  <a:lnTo>
                    <a:pt x="187452" y="283451"/>
                  </a:lnTo>
                  <a:lnTo>
                    <a:pt x="188976" y="280403"/>
                  </a:lnTo>
                  <a:lnTo>
                    <a:pt x="188976" y="272783"/>
                  </a:lnTo>
                  <a:close/>
                </a:path>
                <a:path w="242570" h="295910">
                  <a:moveTo>
                    <a:pt x="242316" y="195059"/>
                  </a:moveTo>
                  <a:lnTo>
                    <a:pt x="236601" y="178295"/>
                  </a:lnTo>
                  <a:lnTo>
                    <a:pt x="219456" y="170675"/>
                  </a:lnTo>
                  <a:lnTo>
                    <a:pt x="202311" y="178295"/>
                  </a:lnTo>
                  <a:lnTo>
                    <a:pt x="196596" y="195059"/>
                  </a:lnTo>
                  <a:lnTo>
                    <a:pt x="202311" y="211823"/>
                  </a:lnTo>
                  <a:lnTo>
                    <a:pt x="219456" y="219443"/>
                  </a:lnTo>
                  <a:lnTo>
                    <a:pt x="236601" y="211823"/>
                  </a:lnTo>
                  <a:lnTo>
                    <a:pt x="242316" y="195059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7200" y="3886200"/>
              <a:ext cx="9144000" cy="2315210"/>
            </a:xfrm>
            <a:custGeom>
              <a:avLst/>
              <a:gdLst/>
              <a:ahLst/>
              <a:cxnLst/>
              <a:rect l="l" t="t" r="r" b="b"/>
              <a:pathLst>
                <a:path w="9144000" h="2315210">
                  <a:moveTo>
                    <a:pt x="0" y="2314955"/>
                  </a:moveTo>
                  <a:lnTo>
                    <a:pt x="9144000" y="23149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31495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39012" y="3886199"/>
              <a:ext cx="8362315" cy="294640"/>
            </a:xfrm>
            <a:custGeom>
              <a:avLst/>
              <a:gdLst/>
              <a:ahLst/>
              <a:cxnLst/>
              <a:rect l="l" t="t" r="r" b="b"/>
              <a:pathLst>
                <a:path w="8362315" h="294639">
                  <a:moveTo>
                    <a:pt x="388620" y="57912"/>
                  </a:moveTo>
                  <a:lnTo>
                    <a:pt x="387921" y="46723"/>
                  </a:lnTo>
                  <a:lnTo>
                    <a:pt x="386232" y="38100"/>
                  </a:lnTo>
                  <a:lnTo>
                    <a:pt x="384733" y="30480"/>
                  </a:lnTo>
                  <a:lnTo>
                    <a:pt x="383095" y="22098"/>
                  </a:lnTo>
                  <a:lnTo>
                    <a:pt x="371309" y="0"/>
                  </a:lnTo>
                  <a:lnTo>
                    <a:pt x="306971" y="0"/>
                  </a:lnTo>
                  <a:lnTo>
                    <a:pt x="295656" y="8382"/>
                  </a:lnTo>
                  <a:lnTo>
                    <a:pt x="283121" y="23583"/>
                  </a:lnTo>
                  <a:lnTo>
                    <a:pt x="278892" y="30480"/>
                  </a:lnTo>
                  <a:lnTo>
                    <a:pt x="276123" y="17627"/>
                  </a:lnTo>
                  <a:lnTo>
                    <a:pt x="269062" y="0"/>
                  </a:lnTo>
                  <a:lnTo>
                    <a:pt x="131064" y="0"/>
                  </a:lnTo>
                  <a:lnTo>
                    <a:pt x="123748" y="24053"/>
                  </a:lnTo>
                  <a:lnTo>
                    <a:pt x="121920" y="38100"/>
                  </a:lnTo>
                  <a:lnTo>
                    <a:pt x="118313" y="32626"/>
                  </a:lnTo>
                  <a:lnTo>
                    <a:pt x="106870" y="20574"/>
                  </a:lnTo>
                  <a:lnTo>
                    <a:pt x="86550" y="8534"/>
                  </a:lnTo>
                  <a:lnTo>
                    <a:pt x="56388" y="3048"/>
                  </a:lnTo>
                  <a:lnTo>
                    <a:pt x="27635" y="12103"/>
                  </a:lnTo>
                  <a:lnTo>
                    <a:pt x="10477" y="32004"/>
                  </a:lnTo>
                  <a:lnTo>
                    <a:pt x="2159" y="51917"/>
                  </a:lnTo>
                  <a:lnTo>
                    <a:pt x="0" y="60960"/>
                  </a:lnTo>
                  <a:lnTo>
                    <a:pt x="388620" y="57912"/>
                  </a:lnTo>
                  <a:close/>
                </a:path>
                <a:path w="8362315" h="294639">
                  <a:moveTo>
                    <a:pt x="8362175" y="71640"/>
                  </a:moveTo>
                  <a:lnTo>
                    <a:pt x="8353679" y="69634"/>
                  </a:lnTo>
                  <a:lnTo>
                    <a:pt x="8344459" y="68211"/>
                  </a:lnTo>
                  <a:lnTo>
                    <a:pt x="8334959" y="67348"/>
                  </a:lnTo>
                  <a:lnTo>
                    <a:pt x="8325599" y="67068"/>
                  </a:lnTo>
                  <a:lnTo>
                    <a:pt x="8322551" y="67068"/>
                  </a:lnTo>
                  <a:lnTo>
                    <a:pt x="8237194" y="95161"/>
                  </a:lnTo>
                  <a:lnTo>
                    <a:pt x="8190535" y="156984"/>
                  </a:lnTo>
                  <a:lnTo>
                    <a:pt x="8171040" y="218795"/>
                  </a:lnTo>
                  <a:lnTo>
                    <a:pt x="8167103" y="246900"/>
                  </a:lnTo>
                  <a:lnTo>
                    <a:pt x="8159890" y="235940"/>
                  </a:lnTo>
                  <a:lnTo>
                    <a:pt x="8136814" y="211848"/>
                  </a:lnTo>
                  <a:lnTo>
                    <a:pt x="8095742" y="187744"/>
                  </a:lnTo>
                  <a:lnTo>
                    <a:pt x="8034515" y="176796"/>
                  </a:lnTo>
                  <a:lnTo>
                    <a:pt x="7975917" y="195122"/>
                  </a:lnTo>
                  <a:lnTo>
                    <a:pt x="7940599" y="235470"/>
                  </a:lnTo>
                  <a:lnTo>
                    <a:pt x="7923289" y="275805"/>
                  </a:lnTo>
                  <a:lnTo>
                    <a:pt x="7918691" y="294144"/>
                  </a:lnTo>
                  <a:lnTo>
                    <a:pt x="8362175" y="291096"/>
                  </a:lnTo>
                  <a:lnTo>
                    <a:pt x="8362175" y="246900"/>
                  </a:lnTo>
                  <a:lnTo>
                    <a:pt x="8362175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7200" y="6201155"/>
              <a:ext cx="9144000" cy="257810"/>
            </a:xfrm>
            <a:custGeom>
              <a:avLst/>
              <a:gdLst/>
              <a:ahLst/>
              <a:cxnLst/>
              <a:rect l="l" t="t" r="r" b="b"/>
              <a:pathLst>
                <a:path w="9144000" h="257810">
                  <a:moveTo>
                    <a:pt x="9144000" y="257556"/>
                  </a:moveTo>
                  <a:lnTo>
                    <a:pt x="0" y="25755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55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119429" y="3707563"/>
            <a:ext cx="251714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31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5000" spc="-9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5000" spc="-434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5000" spc="-27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5000" spc="-53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5000" spc="-484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5000" spc="-484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5000" spc="-9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5000" spc="-509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60732" y="3886200"/>
            <a:ext cx="3107690" cy="2413000"/>
            <a:chOff x="5860732" y="3886200"/>
            <a:chExt cx="3107690" cy="2413000"/>
          </a:xfrm>
        </p:grpSpPr>
        <p:sp>
          <p:nvSpPr>
            <p:cNvPr id="17" name="object 17"/>
            <p:cNvSpPr/>
            <p:nvPr/>
          </p:nvSpPr>
          <p:spPr>
            <a:xfrm>
              <a:off x="7243571" y="4776216"/>
              <a:ext cx="646430" cy="1224280"/>
            </a:xfrm>
            <a:custGeom>
              <a:avLst/>
              <a:gdLst/>
              <a:ahLst/>
              <a:cxnLst/>
              <a:rect l="l" t="t" r="r" b="b"/>
              <a:pathLst>
                <a:path w="646429" h="1224279">
                  <a:moveTo>
                    <a:pt x="33528" y="1223771"/>
                  </a:moveTo>
                  <a:lnTo>
                    <a:pt x="0" y="1207007"/>
                  </a:lnTo>
                  <a:lnTo>
                    <a:pt x="612648" y="0"/>
                  </a:lnTo>
                  <a:lnTo>
                    <a:pt x="646176" y="18287"/>
                  </a:lnTo>
                  <a:lnTo>
                    <a:pt x="33528" y="1223771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003175" y="5708903"/>
              <a:ext cx="531495" cy="535305"/>
            </a:xfrm>
            <a:custGeom>
              <a:avLst/>
              <a:gdLst/>
              <a:ahLst/>
              <a:cxnLst/>
              <a:rect l="l" t="t" r="r" b="b"/>
              <a:pathLst>
                <a:path w="531495" h="535304">
                  <a:moveTo>
                    <a:pt x="266304" y="534924"/>
                  </a:moveTo>
                  <a:lnTo>
                    <a:pt x="217247" y="530309"/>
                  </a:lnTo>
                  <a:lnTo>
                    <a:pt x="170010" y="516805"/>
                  </a:lnTo>
                  <a:lnTo>
                    <a:pt x="125906" y="494919"/>
                  </a:lnTo>
                  <a:lnTo>
                    <a:pt x="86247" y="465158"/>
                  </a:lnTo>
                  <a:lnTo>
                    <a:pt x="52345" y="428032"/>
                  </a:lnTo>
                  <a:lnTo>
                    <a:pt x="25512" y="384048"/>
                  </a:lnTo>
                  <a:lnTo>
                    <a:pt x="8575" y="339003"/>
                  </a:lnTo>
                  <a:lnTo>
                    <a:pt x="192" y="292929"/>
                  </a:lnTo>
                  <a:lnTo>
                    <a:pt x="0" y="246831"/>
                  </a:lnTo>
                  <a:lnTo>
                    <a:pt x="7634" y="201711"/>
                  </a:lnTo>
                  <a:lnTo>
                    <a:pt x="22732" y="158573"/>
                  </a:lnTo>
                  <a:lnTo>
                    <a:pt x="44929" y="118420"/>
                  </a:lnTo>
                  <a:lnTo>
                    <a:pt x="73862" y="82256"/>
                  </a:lnTo>
                  <a:lnTo>
                    <a:pt x="109167" y="51084"/>
                  </a:lnTo>
                  <a:lnTo>
                    <a:pt x="150480" y="25908"/>
                  </a:lnTo>
                  <a:lnTo>
                    <a:pt x="207821" y="6667"/>
                  </a:lnTo>
                  <a:lnTo>
                    <a:pt x="266304" y="0"/>
                  </a:lnTo>
                  <a:lnTo>
                    <a:pt x="315249" y="4614"/>
                  </a:lnTo>
                  <a:lnTo>
                    <a:pt x="362204" y="18118"/>
                  </a:lnTo>
                  <a:lnTo>
                    <a:pt x="405941" y="40005"/>
                  </a:lnTo>
                  <a:lnTo>
                    <a:pt x="445233" y="69765"/>
                  </a:lnTo>
                  <a:lnTo>
                    <a:pt x="478853" y="106891"/>
                  </a:lnTo>
                  <a:lnTo>
                    <a:pt x="505572" y="150876"/>
                  </a:lnTo>
                  <a:lnTo>
                    <a:pt x="522512" y="196322"/>
                  </a:lnTo>
                  <a:lnTo>
                    <a:pt x="530910" y="242608"/>
                  </a:lnTo>
                  <a:lnTo>
                    <a:pt x="531142" y="288769"/>
                  </a:lnTo>
                  <a:lnTo>
                    <a:pt x="523584" y="333839"/>
                  </a:lnTo>
                  <a:lnTo>
                    <a:pt x="508614" y="376852"/>
                  </a:lnTo>
                  <a:lnTo>
                    <a:pt x="486607" y="416842"/>
                  </a:lnTo>
                  <a:lnTo>
                    <a:pt x="457940" y="452843"/>
                  </a:lnTo>
                  <a:lnTo>
                    <a:pt x="422988" y="483889"/>
                  </a:lnTo>
                  <a:lnTo>
                    <a:pt x="382128" y="509015"/>
                  </a:lnTo>
                  <a:lnTo>
                    <a:pt x="325359" y="528256"/>
                  </a:lnTo>
                  <a:lnTo>
                    <a:pt x="266304" y="53492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1943" y="5879592"/>
              <a:ext cx="193547" cy="1935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081771" y="4776216"/>
              <a:ext cx="645160" cy="1224280"/>
            </a:xfrm>
            <a:custGeom>
              <a:avLst/>
              <a:gdLst/>
              <a:ahLst/>
              <a:cxnLst/>
              <a:rect l="l" t="t" r="r" b="b"/>
              <a:pathLst>
                <a:path w="645159" h="1224279">
                  <a:moveTo>
                    <a:pt x="611124" y="1223771"/>
                  </a:moveTo>
                  <a:lnTo>
                    <a:pt x="0" y="18287"/>
                  </a:lnTo>
                  <a:lnTo>
                    <a:pt x="33528" y="0"/>
                  </a:lnTo>
                  <a:lnTo>
                    <a:pt x="644651" y="1207007"/>
                  </a:lnTo>
                  <a:lnTo>
                    <a:pt x="611124" y="1223771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435678" y="5708903"/>
              <a:ext cx="532765" cy="535305"/>
            </a:xfrm>
            <a:custGeom>
              <a:avLst/>
              <a:gdLst/>
              <a:ahLst/>
              <a:cxnLst/>
              <a:rect l="l" t="t" r="r" b="b"/>
              <a:pathLst>
                <a:path w="532765" h="535304">
                  <a:moveTo>
                    <a:pt x="264837" y="534924"/>
                  </a:moveTo>
                  <a:lnTo>
                    <a:pt x="206353" y="528256"/>
                  </a:lnTo>
                  <a:lnTo>
                    <a:pt x="149013" y="509015"/>
                  </a:lnTo>
                  <a:lnTo>
                    <a:pt x="108153" y="483889"/>
                  </a:lnTo>
                  <a:lnTo>
                    <a:pt x="73202" y="452843"/>
                  </a:lnTo>
                  <a:lnTo>
                    <a:pt x="44534" y="416842"/>
                  </a:lnTo>
                  <a:lnTo>
                    <a:pt x="22527" y="376852"/>
                  </a:lnTo>
                  <a:lnTo>
                    <a:pt x="7557" y="333839"/>
                  </a:lnTo>
                  <a:lnTo>
                    <a:pt x="0" y="288769"/>
                  </a:lnTo>
                  <a:lnTo>
                    <a:pt x="232" y="242608"/>
                  </a:lnTo>
                  <a:lnTo>
                    <a:pt x="8629" y="196322"/>
                  </a:lnTo>
                  <a:lnTo>
                    <a:pt x="25569" y="150876"/>
                  </a:lnTo>
                  <a:lnTo>
                    <a:pt x="52295" y="106891"/>
                  </a:lnTo>
                  <a:lnTo>
                    <a:pt x="85964" y="69765"/>
                  </a:lnTo>
                  <a:lnTo>
                    <a:pt x="125391" y="40004"/>
                  </a:lnTo>
                  <a:lnTo>
                    <a:pt x="169389" y="18118"/>
                  </a:lnTo>
                  <a:lnTo>
                    <a:pt x="216774" y="4614"/>
                  </a:lnTo>
                  <a:lnTo>
                    <a:pt x="266361" y="0"/>
                  </a:lnTo>
                  <a:lnTo>
                    <a:pt x="295150" y="1690"/>
                  </a:lnTo>
                  <a:lnTo>
                    <a:pt x="352729" y="14787"/>
                  </a:lnTo>
                  <a:lnTo>
                    <a:pt x="422426" y="51084"/>
                  </a:lnTo>
                  <a:lnTo>
                    <a:pt x="458069" y="82256"/>
                  </a:lnTo>
                  <a:lnTo>
                    <a:pt x="487228" y="118420"/>
                  </a:lnTo>
                  <a:lnTo>
                    <a:pt x="509538" y="158573"/>
                  </a:lnTo>
                  <a:lnTo>
                    <a:pt x="524636" y="201711"/>
                  </a:lnTo>
                  <a:lnTo>
                    <a:pt x="532158" y="246831"/>
                  </a:lnTo>
                  <a:lnTo>
                    <a:pt x="531740" y="292929"/>
                  </a:lnTo>
                  <a:lnTo>
                    <a:pt x="523018" y="339003"/>
                  </a:lnTo>
                  <a:lnTo>
                    <a:pt x="505629" y="384048"/>
                  </a:lnTo>
                  <a:lnTo>
                    <a:pt x="478797" y="428032"/>
                  </a:lnTo>
                  <a:lnTo>
                    <a:pt x="444895" y="465158"/>
                  </a:lnTo>
                  <a:lnTo>
                    <a:pt x="405235" y="494919"/>
                  </a:lnTo>
                  <a:lnTo>
                    <a:pt x="361131" y="516805"/>
                  </a:lnTo>
                  <a:lnTo>
                    <a:pt x="313894" y="530309"/>
                  </a:lnTo>
                  <a:lnTo>
                    <a:pt x="264837" y="53492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4503" y="5879592"/>
              <a:ext cx="192023" cy="19354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07836" y="3886200"/>
              <a:ext cx="2621280" cy="1129665"/>
            </a:xfrm>
            <a:custGeom>
              <a:avLst/>
              <a:gdLst/>
              <a:ahLst/>
              <a:cxnLst/>
              <a:rect l="l" t="t" r="r" b="b"/>
              <a:pathLst>
                <a:path w="2621279" h="1129664">
                  <a:moveTo>
                    <a:pt x="1534667" y="1129284"/>
                  </a:moveTo>
                  <a:lnTo>
                    <a:pt x="1487629" y="1128277"/>
                  </a:lnTo>
                  <a:lnTo>
                    <a:pt x="1440610" y="1125245"/>
                  </a:lnTo>
                  <a:lnTo>
                    <a:pt x="1393678" y="1120166"/>
                  </a:lnTo>
                  <a:lnTo>
                    <a:pt x="1346900" y="1113022"/>
                  </a:lnTo>
                  <a:lnTo>
                    <a:pt x="1300341" y="1103791"/>
                  </a:lnTo>
                  <a:lnTo>
                    <a:pt x="1254069" y="1092454"/>
                  </a:lnTo>
                  <a:lnTo>
                    <a:pt x="1208150" y="1078992"/>
                  </a:lnTo>
                  <a:lnTo>
                    <a:pt x="1162651" y="1063383"/>
                  </a:lnTo>
                  <a:lnTo>
                    <a:pt x="1117639" y="1045608"/>
                  </a:lnTo>
                  <a:lnTo>
                    <a:pt x="1073179" y="1025647"/>
                  </a:lnTo>
                  <a:lnTo>
                    <a:pt x="1029340" y="1003480"/>
                  </a:lnTo>
                  <a:lnTo>
                    <a:pt x="986187" y="979087"/>
                  </a:lnTo>
                  <a:lnTo>
                    <a:pt x="943787" y="952448"/>
                  </a:lnTo>
                  <a:lnTo>
                    <a:pt x="902207" y="923544"/>
                  </a:lnTo>
                  <a:lnTo>
                    <a:pt x="379475" y="426719"/>
                  </a:lnTo>
                  <a:lnTo>
                    <a:pt x="182879" y="236219"/>
                  </a:lnTo>
                  <a:lnTo>
                    <a:pt x="0" y="65531"/>
                  </a:lnTo>
                  <a:lnTo>
                    <a:pt x="37798" y="0"/>
                  </a:lnTo>
                  <a:lnTo>
                    <a:pt x="2619824" y="0"/>
                  </a:lnTo>
                  <a:lnTo>
                    <a:pt x="2620903" y="26556"/>
                  </a:lnTo>
                  <a:lnTo>
                    <a:pt x="2620753" y="74062"/>
                  </a:lnTo>
                  <a:lnTo>
                    <a:pt x="2618510" y="121672"/>
                  </a:lnTo>
                  <a:lnTo>
                    <a:pt x="2614154" y="169316"/>
                  </a:lnTo>
                  <a:lnTo>
                    <a:pt x="2607664" y="216926"/>
                  </a:lnTo>
                  <a:lnTo>
                    <a:pt x="2599020" y="264432"/>
                  </a:lnTo>
                  <a:lnTo>
                    <a:pt x="2588202" y="311765"/>
                  </a:lnTo>
                  <a:lnTo>
                    <a:pt x="2575190" y="358857"/>
                  </a:lnTo>
                  <a:lnTo>
                    <a:pt x="2559962" y="405637"/>
                  </a:lnTo>
                  <a:lnTo>
                    <a:pt x="2542500" y="452037"/>
                  </a:lnTo>
                  <a:lnTo>
                    <a:pt x="2522782" y="497987"/>
                  </a:lnTo>
                  <a:lnTo>
                    <a:pt x="2500789" y="543419"/>
                  </a:lnTo>
                  <a:lnTo>
                    <a:pt x="2476499" y="588263"/>
                  </a:lnTo>
                  <a:lnTo>
                    <a:pt x="2449460" y="632597"/>
                  </a:lnTo>
                  <a:lnTo>
                    <a:pt x="2420711" y="675163"/>
                  </a:lnTo>
                  <a:lnTo>
                    <a:pt x="2390323" y="715941"/>
                  </a:lnTo>
                  <a:lnTo>
                    <a:pt x="2358363" y="754913"/>
                  </a:lnTo>
                  <a:lnTo>
                    <a:pt x="2324901" y="792059"/>
                  </a:lnTo>
                  <a:lnTo>
                    <a:pt x="2290007" y="827362"/>
                  </a:lnTo>
                  <a:lnTo>
                    <a:pt x="2253748" y="860802"/>
                  </a:lnTo>
                  <a:lnTo>
                    <a:pt x="2216194" y="892361"/>
                  </a:lnTo>
                  <a:lnTo>
                    <a:pt x="2177414" y="922020"/>
                  </a:lnTo>
                  <a:lnTo>
                    <a:pt x="2137477" y="949759"/>
                  </a:lnTo>
                  <a:lnTo>
                    <a:pt x="2096452" y="975560"/>
                  </a:lnTo>
                  <a:lnTo>
                    <a:pt x="2054408" y="999405"/>
                  </a:lnTo>
                  <a:lnTo>
                    <a:pt x="2011413" y="1021274"/>
                  </a:lnTo>
                  <a:lnTo>
                    <a:pt x="1967537" y="1041149"/>
                  </a:lnTo>
                  <a:lnTo>
                    <a:pt x="1922850" y="1059010"/>
                  </a:lnTo>
                  <a:lnTo>
                    <a:pt x="1877419" y="1074840"/>
                  </a:lnTo>
                  <a:lnTo>
                    <a:pt x="1831313" y="1088618"/>
                  </a:lnTo>
                  <a:lnTo>
                    <a:pt x="1784603" y="1100328"/>
                  </a:lnTo>
                  <a:lnTo>
                    <a:pt x="1735055" y="1110947"/>
                  </a:lnTo>
                  <a:lnTo>
                    <a:pt x="1685214" y="1119079"/>
                  </a:lnTo>
                  <a:lnTo>
                    <a:pt x="1635154" y="1124797"/>
                  </a:lnTo>
                  <a:lnTo>
                    <a:pt x="1584947" y="1128174"/>
                  </a:lnTo>
                  <a:lnTo>
                    <a:pt x="1534667" y="1129284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78524" y="3886199"/>
              <a:ext cx="330200" cy="352425"/>
            </a:xfrm>
            <a:custGeom>
              <a:avLst/>
              <a:gdLst/>
              <a:ahLst/>
              <a:cxnLst/>
              <a:rect l="l" t="t" r="r" b="b"/>
              <a:pathLst>
                <a:path w="330200" h="352425">
                  <a:moveTo>
                    <a:pt x="329615" y="0"/>
                  </a:moveTo>
                  <a:lnTo>
                    <a:pt x="329615" y="0"/>
                  </a:lnTo>
                  <a:lnTo>
                    <a:pt x="136677" y="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1524" y="240804"/>
                  </a:lnTo>
                  <a:lnTo>
                    <a:pt x="4572" y="243852"/>
                  </a:lnTo>
                  <a:lnTo>
                    <a:pt x="114300" y="349008"/>
                  </a:lnTo>
                  <a:lnTo>
                    <a:pt x="115824" y="352056"/>
                  </a:lnTo>
                  <a:lnTo>
                    <a:pt x="124968" y="352056"/>
                  </a:lnTo>
                  <a:lnTo>
                    <a:pt x="128016" y="350532"/>
                  </a:lnTo>
                  <a:lnTo>
                    <a:pt x="129540" y="347484"/>
                  </a:lnTo>
                  <a:lnTo>
                    <a:pt x="134797" y="338340"/>
                  </a:lnTo>
                  <a:lnTo>
                    <a:pt x="329615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588239" y="3886199"/>
              <a:ext cx="356870" cy="436245"/>
            </a:xfrm>
            <a:custGeom>
              <a:avLst/>
              <a:gdLst/>
              <a:ahLst/>
              <a:cxnLst/>
              <a:rect l="l" t="t" r="r" b="b"/>
              <a:pathLst>
                <a:path w="356870" h="436245">
                  <a:moveTo>
                    <a:pt x="356616" y="12"/>
                  </a:moveTo>
                  <a:lnTo>
                    <a:pt x="345008" y="12"/>
                  </a:lnTo>
                  <a:lnTo>
                    <a:pt x="208457" y="0"/>
                  </a:lnTo>
                  <a:lnTo>
                    <a:pt x="198208" y="12"/>
                  </a:lnTo>
                  <a:lnTo>
                    <a:pt x="3048" y="338328"/>
                  </a:lnTo>
                  <a:lnTo>
                    <a:pt x="0" y="341388"/>
                  </a:lnTo>
                  <a:lnTo>
                    <a:pt x="1524" y="345948"/>
                  </a:lnTo>
                  <a:lnTo>
                    <a:pt x="4572" y="348996"/>
                  </a:lnTo>
                  <a:lnTo>
                    <a:pt x="92964" y="432816"/>
                  </a:lnTo>
                  <a:lnTo>
                    <a:pt x="94488" y="434340"/>
                  </a:lnTo>
                  <a:lnTo>
                    <a:pt x="97536" y="435864"/>
                  </a:lnTo>
                  <a:lnTo>
                    <a:pt x="100584" y="435864"/>
                  </a:lnTo>
                  <a:lnTo>
                    <a:pt x="106680" y="432816"/>
                  </a:lnTo>
                  <a:lnTo>
                    <a:pt x="108204" y="431292"/>
                  </a:lnTo>
                  <a:lnTo>
                    <a:pt x="114350" y="420624"/>
                  </a:lnTo>
                  <a:lnTo>
                    <a:pt x="356616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65823" y="4210811"/>
              <a:ext cx="197485" cy="215265"/>
            </a:xfrm>
            <a:custGeom>
              <a:avLst/>
              <a:gdLst/>
              <a:ahLst/>
              <a:cxnLst/>
              <a:rect l="l" t="t" r="r" b="b"/>
              <a:pathLst>
                <a:path w="197484" h="215264">
                  <a:moveTo>
                    <a:pt x="22860" y="11430"/>
                  </a:moveTo>
                  <a:lnTo>
                    <a:pt x="20281" y="3581"/>
                  </a:lnTo>
                  <a:lnTo>
                    <a:pt x="12573" y="0"/>
                  </a:lnTo>
                  <a:lnTo>
                    <a:pt x="3136" y="3581"/>
                  </a:lnTo>
                  <a:lnTo>
                    <a:pt x="0" y="11430"/>
                  </a:lnTo>
                  <a:lnTo>
                    <a:pt x="3136" y="19291"/>
                  </a:lnTo>
                  <a:lnTo>
                    <a:pt x="12573" y="22872"/>
                  </a:lnTo>
                  <a:lnTo>
                    <a:pt x="20281" y="19291"/>
                  </a:lnTo>
                  <a:lnTo>
                    <a:pt x="22860" y="11430"/>
                  </a:lnTo>
                  <a:close/>
                </a:path>
                <a:path w="197484" h="215264">
                  <a:moveTo>
                    <a:pt x="83820" y="191274"/>
                  </a:moveTo>
                  <a:lnTo>
                    <a:pt x="77812" y="175031"/>
                  </a:lnTo>
                  <a:lnTo>
                    <a:pt x="59804" y="167640"/>
                  </a:lnTo>
                  <a:lnTo>
                    <a:pt x="43522" y="175031"/>
                  </a:lnTo>
                  <a:lnTo>
                    <a:pt x="38087" y="191274"/>
                  </a:lnTo>
                  <a:lnTo>
                    <a:pt x="43522" y="207505"/>
                  </a:lnTo>
                  <a:lnTo>
                    <a:pt x="59804" y="214896"/>
                  </a:lnTo>
                  <a:lnTo>
                    <a:pt x="77812" y="207505"/>
                  </a:lnTo>
                  <a:lnTo>
                    <a:pt x="83820" y="191274"/>
                  </a:lnTo>
                  <a:close/>
                </a:path>
                <a:path w="197484" h="215264">
                  <a:moveTo>
                    <a:pt x="118491" y="75438"/>
                  </a:moveTo>
                  <a:lnTo>
                    <a:pt x="112204" y="57111"/>
                  </a:lnTo>
                  <a:lnTo>
                    <a:pt x="93332" y="48780"/>
                  </a:lnTo>
                  <a:lnTo>
                    <a:pt x="73621" y="57111"/>
                  </a:lnTo>
                  <a:lnTo>
                    <a:pt x="67056" y="75438"/>
                  </a:lnTo>
                  <a:lnTo>
                    <a:pt x="73621" y="93776"/>
                  </a:lnTo>
                  <a:lnTo>
                    <a:pt x="93332" y="102108"/>
                  </a:lnTo>
                  <a:lnTo>
                    <a:pt x="112204" y="93776"/>
                  </a:lnTo>
                  <a:lnTo>
                    <a:pt x="118491" y="75438"/>
                  </a:lnTo>
                  <a:close/>
                </a:path>
                <a:path w="197484" h="215264">
                  <a:moveTo>
                    <a:pt x="197345" y="142494"/>
                  </a:moveTo>
                  <a:lnTo>
                    <a:pt x="191922" y="127304"/>
                  </a:lnTo>
                  <a:lnTo>
                    <a:pt x="175641" y="120408"/>
                  </a:lnTo>
                  <a:lnTo>
                    <a:pt x="160210" y="127304"/>
                  </a:lnTo>
                  <a:lnTo>
                    <a:pt x="155067" y="142494"/>
                  </a:lnTo>
                  <a:lnTo>
                    <a:pt x="160210" y="157695"/>
                  </a:lnTo>
                  <a:lnTo>
                    <a:pt x="175641" y="164592"/>
                  </a:lnTo>
                  <a:lnTo>
                    <a:pt x="191922" y="157695"/>
                  </a:lnTo>
                  <a:lnTo>
                    <a:pt x="197345" y="142494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860732" y="6074664"/>
              <a:ext cx="1339850" cy="224154"/>
            </a:xfrm>
            <a:custGeom>
              <a:avLst/>
              <a:gdLst/>
              <a:ahLst/>
              <a:cxnLst/>
              <a:rect l="l" t="t" r="r" b="b"/>
              <a:pathLst>
                <a:path w="1339850" h="224154">
                  <a:moveTo>
                    <a:pt x="1292923" y="224027"/>
                  </a:moveTo>
                  <a:lnTo>
                    <a:pt x="46291" y="224027"/>
                  </a:lnTo>
                  <a:lnTo>
                    <a:pt x="19621" y="215931"/>
                  </a:lnTo>
                  <a:lnTo>
                    <a:pt x="3238" y="195833"/>
                  </a:lnTo>
                  <a:lnTo>
                    <a:pt x="0" y="170021"/>
                  </a:lnTo>
                  <a:lnTo>
                    <a:pt x="12763" y="144779"/>
                  </a:lnTo>
                  <a:lnTo>
                    <a:pt x="131635" y="22859"/>
                  </a:lnTo>
                  <a:lnTo>
                    <a:pt x="171497" y="1643"/>
                  </a:lnTo>
                  <a:lnTo>
                    <a:pt x="186499" y="0"/>
                  </a:lnTo>
                  <a:lnTo>
                    <a:pt x="1152715" y="0"/>
                  </a:lnTo>
                  <a:lnTo>
                    <a:pt x="1194720" y="13501"/>
                  </a:lnTo>
                  <a:lnTo>
                    <a:pt x="1326451" y="144779"/>
                  </a:lnTo>
                  <a:lnTo>
                    <a:pt x="1339429" y="170021"/>
                  </a:lnTo>
                  <a:lnTo>
                    <a:pt x="1336547" y="195833"/>
                  </a:lnTo>
                  <a:lnTo>
                    <a:pt x="1320236" y="215931"/>
                  </a:lnTo>
                  <a:lnTo>
                    <a:pt x="1292923" y="224027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166103" y="4879085"/>
              <a:ext cx="727075" cy="1290320"/>
            </a:xfrm>
            <a:custGeom>
              <a:avLst/>
              <a:gdLst/>
              <a:ahLst/>
              <a:cxnLst/>
              <a:rect l="l" t="t" r="r" b="b"/>
              <a:pathLst>
                <a:path w="727075" h="1290320">
                  <a:moveTo>
                    <a:pt x="726948" y="1290066"/>
                  </a:moveTo>
                  <a:lnTo>
                    <a:pt x="0" y="1290066"/>
                  </a:lnTo>
                  <a:lnTo>
                    <a:pt x="7620" y="1264158"/>
                  </a:lnTo>
                  <a:lnTo>
                    <a:pt x="41148" y="1130046"/>
                  </a:lnTo>
                  <a:lnTo>
                    <a:pt x="86868" y="941070"/>
                  </a:lnTo>
                  <a:lnTo>
                    <a:pt x="120396" y="806958"/>
                  </a:lnTo>
                  <a:lnTo>
                    <a:pt x="166115" y="617982"/>
                  </a:lnTo>
                  <a:lnTo>
                    <a:pt x="199643" y="482346"/>
                  </a:lnTo>
                  <a:lnTo>
                    <a:pt x="245363" y="294894"/>
                  </a:lnTo>
                  <a:lnTo>
                    <a:pt x="278891" y="159258"/>
                  </a:lnTo>
                  <a:lnTo>
                    <a:pt x="306324" y="43434"/>
                  </a:lnTo>
                  <a:lnTo>
                    <a:pt x="327993" y="10858"/>
                  </a:lnTo>
                  <a:lnTo>
                    <a:pt x="361949" y="0"/>
                  </a:lnTo>
                  <a:lnTo>
                    <a:pt x="395906" y="10858"/>
                  </a:lnTo>
                  <a:lnTo>
                    <a:pt x="417576" y="43434"/>
                  </a:lnTo>
                  <a:lnTo>
                    <a:pt x="428243" y="86106"/>
                  </a:lnTo>
                  <a:lnTo>
                    <a:pt x="454152" y="192786"/>
                  </a:lnTo>
                  <a:lnTo>
                    <a:pt x="516636" y="447294"/>
                  </a:lnTo>
                  <a:lnTo>
                    <a:pt x="551688" y="595122"/>
                  </a:lnTo>
                  <a:lnTo>
                    <a:pt x="614172" y="849630"/>
                  </a:lnTo>
                  <a:lnTo>
                    <a:pt x="640080" y="956310"/>
                  </a:lnTo>
                  <a:lnTo>
                    <a:pt x="675132" y="1102614"/>
                  </a:lnTo>
                  <a:lnTo>
                    <a:pt x="701040" y="1209294"/>
                  </a:lnTo>
                  <a:lnTo>
                    <a:pt x="726948" y="1290066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172200" y="4963680"/>
              <a:ext cx="699770" cy="1205865"/>
            </a:xfrm>
            <a:custGeom>
              <a:avLst/>
              <a:gdLst/>
              <a:ahLst/>
              <a:cxnLst/>
              <a:rect l="l" t="t" r="r" b="b"/>
              <a:pathLst>
                <a:path w="699770" h="1205864">
                  <a:moveTo>
                    <a:pt x="449580" y="108191"/>
                  </a:moveTo>
                  <a:lnTo>
                    <a:pt x="422148" y="0"/>
                  </a:lnTo>
                  <a:lnTo>
                    <a:pt x="272796" y="74676"/>
                  </a:lnTo>
                  <a:lnTo>
                    <a:pt x="240792" y="208775"/>
                  </a:lnTo>
                  <a:lnTo>
                    <a:pt x="449580" y="108191"/>
                  </a:lnTo>
                  <a:close/>
                </a:path>
                <a:path w="699770" h="1205864">
                  <a:moveTo>
                    <a:pt x="510527" y="361175"/>
                  </a:moveTo>
                  <a:lnTo>
                    <a:pt x="486143" y="254508"/>
                  </a:lnTo>
                  <a:lnTo>
                    <a:pt x="193548" y="397764"/>
                  </a:lnTo>
                  <a:lnTo>
                    <a:pt x="160020" y="531876"/>
                  </a:lnTo>
                  <a:lnTo>
                    <a:pt x="510527" y="361175"/>
                  </a:lnTo>
                  <a:close/>
                </a:path>
                <a:path w="699770" h="1205864">
                  <a:moveTo>
                    <a:pt x="574548" y="615696"/>
                  </a:moveTo>
                  <a:lnTo>
                    <a:pt x="548627" y="509003"/>
                  </a:lnTo>
                  <a:lnTo>
                    <a:pt x="114300" y="719328"/>
                  </a:lnTo>
                  <a:lnTo>
                    <a:pt x="80759" y="854964"/>
                  </a:lnTo>
                  <a:lnTo>
                    <a:pt x="574548" y="615696"/>
                  </a:lnTo>
                  <a:close/>
                </a:path>
                <a:path w="699770" h="1205864">
                  <a:moveTo>
                    <a:pt x="637032" y="868680"/>
                  </a:moveTo>
                  <a:lnTo>
                    <a:pt x="611111" y="763524"/>
                  </a:lnTo>
                  <a:lnTo>
                    <a:pt x="33528" y="1045464"/>
                  </a:lnTo>
                  <a:lnTo>
                    <a:pt x="0" y="1179576"/>
                  </a:lnTo>
                  <a:lnTo>
                    <a:pt x="637032" y="868680"/>
                  </a:lnTo>
                  <a:close/>
                </a:path>
                <a:path w="699770" h="1205864">
                  <a:moveTo>
                    <a:pt x="699516" y="1124712"/>
                  </a:moveTo>
                  <a:lnTo>
                    <a:pt x="673595" y="1018019"/>
                  </a:lnTo>
                  <a:lnTo>
                    <a:pt x="286512" y="1205471"/>
                  </a:lnTo>
                  <a:lnTo>
                    <a:pt x="531876" y="1205471"/>
                  </a:lnTo>
                  <a:lnTo>
                    <a:pt x="699516" y="11247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455" y="1648967"/>
            <a:ext cx="8461375" cy="2237740"/>
          </a:xfrm>
          <a:custGeom>
            <a:avLst/>
            <a:gdLst/>
            <a:ahLst/>
            <a:cxnLst/>
            <a:rect l="l" t="t" r="r" b="b"/>
            <a:pathLst>
              <a:path w="8461375" h="2237740">
                <a:moveTo>
                  <a:pt x="811618" y="2237232"/>
                </a:moveTo>
                <a:lnTo>
                  <a:pt x="807351" y="2226564"/>
                </a:lnTo>
                <a:lnTo>
                  <a:pt x="782866" y="2198281"/>
                </a:lnTo>
                <a:lnTo>
                  <a:pt x="740676" y="2185416"/>
                </a:lnTo>
                <a:lnTo>
                  <a:pt x="698550" y="2199475"/>
                </a:lnTo>
                <a:lnTo>
                  <a:pt x="675716" y="2230374"/>
                </a:lnTo>
                <a:lnTo>
                  <a:pt x="673620" y="2237232"/>
                </a:lnTo>
                <a:lnTo>
                  <a:pt x="811618" y="2237232"/>
                </a:lnTo>
                <a:close/>
              </a:path>
              <a:path w="8461375" h="2237740">
                <a:moveTo>
                  <a:pt x="913866" y="2237232"/>
                </a:moveTo>
                <a:lnTo>
                  <a:pt x="912520" y="2234717"/>
                </a:lnTo>
                <a:lnTo>
                  <a:pt x="886980" y="2223516"/>
                </a:lnTo>
                <a:lnTo>
                  <a:pt x="858735" y="2230424"/>
                </a:lnTo>
                <a:lnTo>
                  <a:pt x="849528" y="2237232"/>
                </a:lnTo>
                <a:lnTo>
                  <a:pt x="913866" y="2237232"/>
                </a:lnTo>
                <a:close/>
              </a:path>
              <a:path w="8461375" h="2237740">
                <a:moveTo>
                  <a:pt x="1263396" y="745236"/>
                </a:moveTo>
                <a:lnTo>
                  <a:pt x="1260094" y="715479"/>
                </a:lnTo>
                <a:lnTo>
                  <a:pt x="1241488" y="649986"/>
                </a:lnTo>
                <a:lnTo>
                  <a:pt x="1194612" y="584504"/>
                </a:lnTo>
                <a:lnTo>
                  <a:pt x="1106424" y="554736"/>
                </a:lnTo>
                <a:lnTo>
                  <a:pt x="1020152" y="577596"/>
                </a:lnTo>
                <a:lnTo>
                  <a:pt x="977455" y="627888"/>
                </a:lnTo>
                <a:lnTo>
                  <a:pt x="963053" y="678180"/>
                </a:lnTo>
                <a:lnTo>
                  <a:pt x="961644" y="701040"/>
                </a:lnTo>
                <a:lnTo>
                  <a:pt x="958481" y="687705"/>
                </a:lnTo>
                <a:lnTo>
                  <a:pt x="947737" y="658368"/>
                </a:lnTo>
                <a:lnTo>
                  <a:pt x="927569" y="629031"/>
                </a:lnTo>
                <a:lnTo>
                  <a:pt x="896112" y="615696"/>
                </a:lnTo>
                <a:lnTo>
                  <a:pt x="860069" y="627367"/>
                </a:lnTo>
                <a:lnTo>
                  <a:pt x="828294" y="653034"/>
                </a:lnTo>
                <a:lnTo>
                  <a:pt x="805675" y="678713"/>
                </a:lnTo>
                <a:lnTo>
                  <a:pt x="797052" y="690372"/>
                </a:lnTo>
                <a:lnTo>
                  <a:pt x="785456" y="654900"/>
                </a:lnTo>
                <a:lnTo>
                  <a:pt x="748855" y="576834"/>
                </a:lnTo>
                <a:lnTo>
                  <a:pt x="684542" y="498779"/>
                </a:lnTo>
                <a:lnTo>
                  <a:pt x="589788" y="463296"/>
                </a:lnTo>
                <a:lnTo>
                  <a:pt x="491705" y="488784"/>
                </a:lnTo>
                <a:lnTo>
                  <a:pt x="420052" y="544830"/>
                </a:lnTo>
                <a:lnTo>
                  <a:pt x="376123" y="600887"/>
                </a:lnTo>
                <a:lnTo>
                  <a:pt x="361188" y="626364"/>
                </a:lnTo>
                <a:lnTo>
                  <a:pt x="355879" y="618744"/>
                </a:lnTo>
                <a:lnTo>
                  <a:pt x="340423" y="601980"/>
                </a:lnTo>
                <a:lnTo>
                  <a:pt x="315544" y="585216"/>
                </a:lnTo>
                <a:lnTo>
                  <a:pt x="281940" y="577596"/>
                </a:lnTo>
                <a:lnTo>
                  <a:pt x="247561" y="598322"/>
                </a:lnTo>
                <a:lnTo>
                  <a:pt x="219456" y="643890"/>
                </a:lnTo>
                <a:lnTo>
                  <a:pt x="200507" y="689470"/>
                </a:lnTo>
                <a:lnTo>
                  <a:pt x="193548" y="710184"/>
                </a:lnTo>
                <a:lnTo>
                  <a:pt x="190169" y="699236"/>
                </a:lnTo>
                <a:lnTo>
                  <a:pt x="177927" y="675132"/>
                </a:lnTo>
                <a:lnTo>
                  <a:pt x="153695" y="651040"/>
                </a:lnTo>
                <a:lnTo>
                  <a:pt x="114300" y="640080"/>
                </a:lnTo>
                <a:lnTo>
                  <a:pt x="68795" y="654850"/>
                </a:lnTo>
                <a:lnTo>
                  <a:pt x="32575" y="687324"/>
                </a:lnTo>
                <a:lnTo>
                  <a:pt x="8648" y="719810"/>
                </a:lnTo>
                <a:lnTo>
                  <a:pt x="0" y="734568"/>
                </a:lnTo>
                <a:lnTo>
                  <a:pt x="1263396" y="745236"/>
                </a:lnTo>
                <a:close/>
              </a:path>
              <a:path w="8461375" h="2237740">
                <a:moveTo>
                  <a:pt x="3613416" y="1673364"/>
                </a:moveTo>
                <a:lnTo>
                  <a:pt x="3608794" y="1627162"/>
                </a:lnTo>
                <a:lnTo>
                  <a:pt x="3581031" y="1525536"/>
                </a:lnTo>
                <a:lnTo>
                  <a:pt x="3509251" y="1423898"/>
                </a:lnTo>
                <a:lnTo>
                  <a:pt x="3372624" y="1377708"/>
                </a:lnTo>
                <a:lnTo>
                  <a:pt x="3239008" y="1413179"/>
                </a:lnTo>
                <a:lnTo>
                  <a:pt x="3172409" y="1491246"/>
                </a:lnTo>
                <a:lnTo>
                  <a:pt x="3149523" y="1569300"/>
                </a:lnTo>
                <a:lnTo>
                  <a:pt x="3147072" y="1604784"/>
                </a:lnTo>
                <a:lnTo>
                  <a:pt x="3142284" y="1584299"/>
                </a:lnTo>
                <a:lnTo>
                  <a:pt x="3125927" y="1539252"/>
                </a:lnTo>
                <a:lnTo>
                  <a:pt x="3094990" y="1494193"/>
                </a:lnTo>
                <a:lnTo>
                  <a:pt x="3046488" y="1473720"/>
                </a:lnTo>
                <a:lnTo>
                  <a:pt x="2989884" y="1491818"/>
                </a:lnTo>
                <a:lnTo>
                  <a:pt x="2941142" y="1531632"/>
                </a:lnTo>
                <a:lnTo>
                  <a:pt x="2906966" y="1571447"/>
                </a:lnTo>
                <a:lnTo>
                  <a:pt x="2894088" y="1589544"/>
                </a:lnTo>
                <a:lnTo>
                  <a:pt x="2875965" y="1534299"/>
                </a:lnTo>
                <a:lnTo>
                  <a:pt x="2818841" y="1412760"/>
                </a:lnTo>
                <a:lnTo>
                  <a:pt x="2718562" y="1291221"/>
                </a:lnTo>
                <a:lnTo>
                  <a:pt x="2571000" y="1235976"/>
                </a:lnTo>
                <a:lnTo>
                  <a:pt x="2418905" y="1275740"/>
                </a:lnTo>
                <a:lnTo>
                  <a:pt x="2308682" y="1363230"/>
                </a:lnTo>
                <a:lnTo>
                  <a:pt x="2241600" y="1450708"/>
                </a:lnTo>
                <a:lnTo>
                  <a:pt x="2218956" y="1490484"/>
                </a:lnTo>
                <a:lnTo>
                  <a:pt x="2210612" y="1478572"/>
                </a:lnTo>
                <a:lnTo>
                  <a:pt x="2186571" y="1452384"/>
                </a:lnTo>
                <a:lnTo>
                  <a:pt x="2148230" y="1426184"/>
                </a:lnTo>
                <a:lnTo>
                  <a:pt x="2097036" y="1414284"/>
                </a:lnTo>
                <a:lnTo>
                  <a:pt x="2042566" y="1446669"/>
                </a:lnTo>
                <a:lnTo>
                  <a:pt x="1998548" y="1517916"/>
                </a:lnTo>
                <a:lnTo>
                  <a:pt x="1969084" y="1589163"/>
                </a:lnTo>
                <a:lnTo>
                  <a:pt x="1958352" y="1621548"/>
                </a:lnTo>
                <a:lnTo>
                  <a:pt x="1953209" y="1604873"/>
                </a:lnTo>
                <a:lnTo>
                  <a:pt x="1934349" y="1568208"/>
                </a:lnTo>
                <a:lnTo>
                  <a:pt x="1896630" y="1531531"/>
                </a:lnTo>
                <a:lnTo>
                  <a:pt x="1834908" y="1514868"/>
                </a:lnTo>
                <a:lnTo>
                  <a:pt x="1765731" y="1537487"/>
                </a:lnTo>
                <a:lnTo>
                  <a:pt x="1710131" y="1587258"/>
                </a:lnTo>
                <a:lnTo>
                  <a:pt x="1673098" y="1637017"/>
                </a:lnTo>
                <a:lnTo>
                  <a:pt x="1659648" y="1659648"/>
                </a:lnTo>
                <a:lnTo>
                  <a:pt x="3613416" y="1673364"/>
                </a:lnTo>
                <a:close/>
              </a:path>
              <a:path w="8461375" h="2237740">
                <a:moveTo>
                  <a:pt x="8461261" y="108204"/>
                </a:moveTo>
                <a:lnTo>
                  <a:pt x="8460562" y="97256"/>
                </a:lnTo>
                <a:lnTo>
                  <a:pt x="8455736" y="73152"/>
                </a:lnTo>
                <a:lnTo>
                  <a:pt x="8442604" y="49060"/>
                </a:lnTo>
                <a:lnTo>
                  <a:pt x="8417065" y="38100"/>
                </a:lnTo>
                <a:lnTo>
                  <a:pt x="8388820" y="44767"/>
                </a:lnTo>
                <a:lnTo>
                  <a:pt x="8368297" y="59436"/>
                </a:lnTo>
                <a:lnTo>
                  <a:pt x="8355762" y="74104"/>
                </a:lnTo>
                <a:lnTo>
                  <a:pt x="8351533" y="80772"/>
                </a:lnTo>
                <a:lnTo>
                  <a:pt x="8348764" y="68160"/>
                </a:lnTo>
                <a:lnTo>
                  <a:pt x="8337436" y="40386"/>
                </a:lnTo>
                <a:lnTo>
                  <a:pt x="8312950" y="12623"/>
                </a:lnTo>
                <a:lnTo>
                  <a:pt x="8270761" y="0"/>
                </a:lnTo>
                <a:lnTo>
                  <a:pt x="8228635" y="13817"/>
                </a:lnTo>
                <a:lnTo>
                  <a:pt x="8205800" y="44196"/>
                </a:lnTo>
                <a:lnTo>
                  <a:pt x="8196389" y="74587"/>
                </a:lnTo>
                <a:lnTo>
                  <a:pt x="8194561" y="88392"/>
                </a:lnTo>
                <a:lnTo>
                  <a:pt x="8190954" y="83159"/>
                </a:lnTo>
                <a:lnTo>
                  <a:pt x="8179511" y="71628"/>
                </a:lnTo>
                <a:lnTo>
                  <a:pt x="8159191" y="60109"/>
                </a:lnTo>
                <a:lnTo>
                  <a:pt x="8129029" y="54864"/>
                </a:lnTo>
                <a:lnTo>
                  <a:pt x="8100276" y="63677"/>
                </a:lnTo>
                <a:lnTo>
                  <a:pt x="8083118" y="83058"/>
                </a:lnTo>
                <a:lnTo>
                  <a:pt x="8074800" y="102450"/>
                </a:lnTo>
                <a:lnTo>
                  <a:pt x="8072641" y="111252"/>
                </a:lnTo>
                <a:lnTo>
                  <a:pt x="8461261" y="108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17" y="1380325"/>
            <a:ext cx="14192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4" b="0">
                <a:solidFill>
                  <a:srgbClr val="B52621"/>
                </a:solidFill>
                <a:latin typeface="Trebuchet MS"/>
                <a:cs typeface="Trebuchet MS"/>
              </a:rPr>
              <a:t>Procedure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3916" y="1316736"/>
              <a:ext cx="4177283" cy="25694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91000" y="1315212"/>
              <a:ext cx="1115695" cy="439420"/>
            </a:xfrm>
            <a:custGeom>
              <a:avLst/>
              <a:gdLst/>
              <a:ahLst/>
              <a:cxnLst/>
              <a:rect l="l" t="t" r="r" b="b"/>
              <a:pathLst>
                <a:path w="1115695" h="439419">
                  <a:moveTo>
                    <a:pt x="1115567" y="438912"/>
                  </a:moveTo>
                  <a:lnTo>
                    <a:pt x="0" y="438912"/>
                  </a:lnTo>
                  <a:lnTo>
                    <a:pt x="1115567" y="0"/>
                  </a:lnTo>
                  <a:lnTo>
                    <a:pt x="1115567" y="141732"/>
                  </a:lnTo>
                  <a:lnTo>
                    <a:pt x="975359" y="141732"/>
                  </a:lnTo>
                  <a:lnTo>
                    <a:pt x="385571" y="373380"/>
                  </a:lnTo>
                  <a:lnTo>
                    <a:pt x="1115567" y="373380"/>
                  </a:lnTo>
                  <a:lnTo>
                    <a:pt x="1115567" y="438912"/>
                  </a:lnTo>
                  <a:close/>
                </a:path>
                <a:path w="1115695" h="439419">
                  <a:moveTo>
                    <a:pt x="1115567" y="373380"/>
                  </a:moveTo>
                  <a:lnTo>
                    <a:pt x="975359" y="373380"/>
                  </a:lnTo>
                  <a:lnTo>
                    <a:pt x="975359" y="141732"/>
                  </a:lnTo>
                  <a:lnTo>
                    <a:pt x="1115567" y="141732"/>
                  </a:lnTo>
                  <a:lnTo>
                    <a:pt x="1115567" y="37338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07408" y="1725180"/>
              <a:ext cx="836930" cy="22860"/>
            </a:xfrm>
            <a:custGeom>
              <a:avLst/>
              <a:gdLst/>
              <a:ahLst/>
              <a:cxnLst/>
              <a:rect l="l" t="t" r="r" b="b"/>
              <a:pathLst>
                <a:path w="836929" h="22860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  <a:path w="836929" h="22860">
                  <a:moveTo>
                    <a:pt x="76200" y="0"/>
                  </a:moveTo>
                  <a:lnTo>
                    <a:pt x="64008" y="0"/>
                  </a:lnTo>
                  <a:lnTo>
                    <a:pt x="64008" y="22860"/>
                  </a:lnTo>
                  <a:lnTo>
                    <a:pt x="76200" y="22860"/>
                  </a:lnTo>
                  <a:lnTo>
                    <a:pt x="76200" y="0"/>
                  </a:lnTo>
                  <a:close/>
                </a:path>
                <a:path w="836929" h="22860">
                  <a:moveTo>
                    <a:pt x="138684" y="0"/>
                  </a:moveTo>
                  <a:lnTo>
                    <a:pt x="128016" y="0"/>
                  </a:lnTo>
                  <a:lnTo>
                    <a:pt x="128016" y="22860"/>
                  </a:lnTo>
                  <a:lnTo>
                    <a:pt x="138684" y="22860"/>
                  </a:lnTo>
                  <a:lnTo>
                    <a:pt x="138684" y="0"/>
                  </a:lnTo>
                  <a:close/>
                </a:path>
                <a:path w="836929" h="22860">
                  <a:moveTo>
                    <a:pt x="202692" y="0"/>
                  </a:moveTo>
                  <a:lnTo>
                    <a:pt x="192024" y="0"/>
                  </a:lnTo>
                  <a:lnTo>
                    <a:pt x="192024" y="22860"/>
                  </a:lnTo>
                  <a:lnTo>
                    <a:pt x="202692" y="22860"/>
                  </a:lnTo>
                  <a:lnTo>
                    <a:pt x="202692" y="0"/>
                  </a:lnTo>
                  <a:close/>
                </a:path>
                <a:path w="836929" h="22860">
                  <a:moveTo>
                    <a:pt x="265176" y="0"/>
                  </a:moveTo>
                  <a:lnTo>
                    <a:pt x="254508" y="0"/>
                  </a:lnTo>
                  <a:lnTo>
                    <a:pt x="254508" y="22860"/>
                  </a:lnTo>
                  <a:lnTo>
                    <a:pt x="265176" y="22860"/>
                  </a:lnTo>
                  <a:lnTo>
                    <a:pt x="265176" y="0"/>
                  </a:lnTo>
                  <a:close/>
                </a:path>
                <a:path w="836929" h="22860">
                  <a:moveTo>
                    <a:pt x="329184" y="0"/>
                  </a:moveTo>
                  <a:lnTo>
                    <a:pt x="316992" y="0"/>
                  </a:lnTo>
                  <a:lnTo>
                    <a:pt x="316992" y="22860"/>
                  </a:lnTo>
                  <a:lnTo>
                    <a:pt x="329184" y="22860"/>
                  </a:lnTo>
                  <a:lnTo>
                    <a:pt x="329184" y="0"/>
                  </a:lnTo>
                  <a:close/>
                </a:path>
                <a:path w="836929" h="22860">
                  <a:moveTo>
                    <a:pt x="393192" y="0"/>
                  </a:moveTo>
                  <a:lnTo>
                    <a:pt x="381000" y="0"/>
                  </a:lnTo>
                  <a:lnTo>
                    <a:pt x="381000" y="22860"/>
                  </a:lnTo>
                  <a:lnTo>
                    <a:pt x="393192" y="22860"/>
                  </a:lnTo>
                  <a:lnTo>
                    <a:pt x="393192" y="0"/>
                  </a:lnTo>
                  <a:close/>
                </a:path>
                <a:path w="836929" h="22860">
                  <a:moveTo>
                    <a:pt x="455676" y="0"/>
                  </a:moveTo>
                  <a:lnTo>
                    <a:pt x="445008" y="0"/>
                  </a:lnTo>
                  <a:lnTo>
                    <a:pt x="445008" y="22860"/>
                  </a:lnTo>
                  <a:lnTo>
                    <a:pt x="455676" y="22860"/>
                  </a:lnTo>
                  <a:lnTo>
                    <a:pt x="455676" y="0"/>
                  </a:lnTo>
                  <a:close/>
                </a:path>
                <a:path w="836929" h="22860">
                  <a:moveTo>
                    <a:pt x="519684" y="0"/>
                  </a:moveTo>
                  <a:lnTo>
                    <a:pt x="509003" y="0"/>
                  </a:lnTo>
                  <a:lnTo>
                    <a:pt x="509003" y="22860"/>
                  </a:lnTo>
                  <a:lnTo>
                    <a:pt x="519684" y="22860"/>
                  </a:lnTo>
                  <a:lnTo>
                    <a:pt x="519684" y="0"/>
                  </a:lnTo>
                  <a:close/>
                </a:path>
                <a:path w="836929" h="22860">
                  <a:moveTo>
                    <a:pt x="582168" y="0"/>
                  </a:moveTo>
                  <a:lnTo>
                    <a:pt x="571487" y="0"/>
                  </a:lnTo>
                  <a:lnTo>
                    <a:pt x="571487" y="22860"/>
                  </a:lnTo>
                  <a:lnTo>
                    <a:pt x="582168" y="22860"/>
                  </a:lnTo>
                  <a:lnTo>
                    <a:pt x="582168" y="0"/>
                  </a:lnTo>
                  <a:close/>
                </a:path>
                <a:path w="836929" h="22860">
                  <a:moveTo>
                    <a:pt x="646176" y="0"/>
                  </a:moveTo>
                  <a:lnTo>
                    <a:pt x="635508" y="0"/>
                  </a:lnTo>
                  <a:lnTo>
                    <a:pt x="635508" y="22860"/>
                  </a:lnTo>
                  <a:lnTo>
                    <a:pt x="646176" y="22860"/>
                  </a:lnTo>
                  <a:lnTo>
                    <a:pt x="646176" y="0"/>
                  </a:lnTo>
                  <a:close/>
                </a:path>
                <a:path w="836929" h="22860">
                  <a:moveTo>
                    <a:pt x="710184" y="0"/>
                  </a:moveTo>
                  <a:lnTo>
                    <a:pt x="697992" y="0"/>
                  </a:lnTo>
                  <a:lnTo>
                    <a:pt x="697992" y="22860"/>
                  </a:lnTo>
                  <a:lnTo>
                    <a:pt x="710184" y="22860"/>
                  </a:lnTo>
                  <a:lnTo>
                    <a:pt x="710184" y="0"/>
                  </a:lnTo>
                  <a:close/>
                </a:path>
                <a:path w="836929" h="22860">
                  <a:moveTo>
                    <a:pt x="772668" y="0"/>
                  </a:moveTo>
                  <a:lnTo>
                    <a:pt x="761987" y="0"/>
                  </a:lnTo>
                  <a:lnTo>
                    <a:pt x="761987" y="22860"/>
                  </a:lnTo>
                  <a:lnTo>
                    <a:pt x="772668" y="22860"/>
                  </a:lnTo>
                  <a:lnTo>
                    <a:pt x="772668" y="0"/>
                  </a:lnTo>
                  <a:close/>
                </a:path>
                <a:path w="836929" h="22860">
                  <a:moveTo>
                    <a:pt x="836676" y="0"/>
                  </a:moveTo>
                  <a:lnTo>
                    <a:pt x="826008" y="0"/>
                  </a:lnTo>
                  <a:lnTo>
                    <a:pt x="826008" y="22860"/>
                  </a:lnTo>
                  <a:lnTo>
                    <a:pt x="836676" y="22860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12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56276" y="1315212"/>
              <a:ext cx="50800" cy="439420"/>
            </a:xfrm>
            <a:custGeom>
              <a:avLst/>
              <a:gdLst/>
              <a:ahLst/>
              <a:cxnLst/>
              <a:rect l="l" t="t" r="r" b="b"/>
              <a:pathLst>
                <a:path w="50800" h="439419">
                  <a:moveTo>
                    <a:pt x="50291" y="438912"/>
                  </a:moveTo>
                  <a:lnTo>
                    <a:pt x="0" y="438912"/>
                  </a:lnTo>
                  <a:lnTo>
                    <a:pt x="0" y="19812"/>
                  </a:lnTo>
                  <a:lnTo>
                    <a:pt x="50291" y="0"/>
                  </a:lnTo>
                  <a:lnTo>
                    <a:pt x="50291" y="43891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187" y="3886199"/>
              <a:ext cx="9144000" cy="2105660"/>
            </a:xfrm>
            <a:custGeom>
              <a:avLst/>
              <a:gdLst/>
              <a:ahLst/>
              <a:cxnLst/>
              <a:rect l="l" t="t" r="r" b="b"/>
              <a:pathLst>
                <a:path w="9144000" h="2105660">
                  <a:moveTo>
                    <a:pt x="1094232" y="2098560"/>
                  </a:moveTo>
                  <a:lnTo>
                    <a:pt x="1091590" y="2055215"/>
                  </a:lnTo>
                  <a:lnTo>
                    <a:pt x="1084326" y="2017788"/>
                  </a:lnTo>
                  <a:lnTo>
                    <a:pt x="1078712" y="1988832"/>
                  </a:lnTo>
                  <a:lnTo>
                    <a:pt x="1073086" y="1959876"/>
                  </a:lnTo>
                  <a:lnTo>
                    <a:pt x="1022870" y="1864525"/>
                  </a:lnTo>
                  <a:lnTo>
                    <a:pt x="925080" y="1821192"/>
                  </a:lnTo>
                  <a:lnTo>
                    <a:pt x="813231" y="1847380"/>
                  </a:lnTo>
                  <a:lnTo>
                    <a:pt x="732104" y="1905012"/>
                  </a:lnTo>
                  <a:lnTo>
                    <a:pt x="682688" y="1962632"/>
                  </a:lnTo>
                  <a:lnTo>
                    <a:pt x="665988" y="1988832"/>
                  </a:lnTo>
                  <a:lnTo>
                    <a:pt x="655472" y="1939302"/>
                  </a:lnTo>
                  <a:lnTo>
                    <a:pt x="611505" y="1830336"/>
                  </a:lnTo>
                  <a:lnTo>
                    <a:pt x="515543" y="1721370"/>
                  </a:lnTo>
                  <a:lnTo>
                    <a:pt x="348996" y="1671840"/>
                  </a:lnTo>
                  <a:lnTo>
                    <a:pt x="185547" y="1725891"/>
                  </a:lnTo>
                  <a:lnTo>
                    <a:pt x="96393" y="1844814"/>
                  </a:lnTo>
                  <a:lnTo>
                    <a:pt x="59245" y="1963724"/>
                  </a:lnTo>
                  <a:lnTo>
                    <a:pt x="51816" y="2017788"/>
                  </a:lnTo>
                  <a:lnTo>
                    <a:pt x="38011" y="1997062"/>
                  </a:lnTo>
                  <a:lnTo>
                    <a:pt x="0" y="1957793"/>
                  </a:lnTo>
                  <a:lnTo>
                    <a:pt x="0" y="2105139"/>
                  </a:lnTo>
                  <a:lnTo>
                    <a:pt x="1094232" y="2098560"/>
                  </a:lnTo>
                  <a:close/>
                </a:path>
                <a:path w="9144000" h="2105660">
                  <a:moveTo>
                    <a:pt x="1170444" y="57912"/>
                  </a:moveTo>
                  <a:lnTo>
                    <a:pt x="1169746" y="46723"/>
                  </a:lnTo>
                  <a:lnTo>
                    <a:pt x="1168057" y="38100"/>
                  </a:lnTo>
                  <a:lnTo>
                    <a:pt x="1166558" y="30480"/>
                  </a:lnTo>
                  <a:lnTo>
                    <a:pt x="1164920" y="22098"/>
                  </a:lnTo>
                  <a:lnTo>
                    <a:pt x="1153134" y="0"/>
                  </a:lnTo>
                  <a:lnTo>
                    <a:pt x="1088796" y="0"/>
                  </a:lnTo>
                  <a:lnTo>
                    <a:pt x="1077480" y="8382"/>
                  </a:lnTo>
                  <a:lnTo>
                    <a:pt x="1064945" y="23583"/>
                  </a:lnTo>
                  <a:lnTo>
                    <a:pt x="1060716" y="30480"/>
                  </a:lnTo>
                  <a:lnTo>
                    <a:pt x="1057948" y="17627"/>
                  </a:lnTo>
                  <a:lnTo>
                    <a:pt x="1050886" y="0"/>
                  </a:lnTo>
                  <a:lnTo>
                    <a:pt x="912888" y="0"/>
                  </a:lnTo>
                  <a:lnTo>
                    <a:pt x="905573" y="24053"/>
                  </a:lnTo>
                  <a:lnTo>
                    <a:pt x="903744" y="38100"/>
                  </a:lnTo>
                  <a:lnTo>
                    <a:pt x="900137" y="32626"/>
                  </a:lnTo>
                  <a:lnTo>
                    <a:pt x="888695" y="20574"/>
                  </a:lnTo>
                  <a:lnTo>
                    <a:pt x="868375" y="8534"/>
                  </a:lnTo>
                  <a:lnTo>
                    <a:pt x="838212" y="3048"/>
                  </a:lnTo>
                  <a:lnTo>
                    <a:pt x="809459" y="12103"/>
                  </a:lnTo>
                  <a:lnTo>
                    <a:pt x="792302" y="32004"/>
                  </a:lnTo>
                  <a:lnTo>
                    <a:pt x="783983" y="51917"/>
                  </a:lnTo>
                  <a:lnTo>
                    <a:pt x="781824" y="60960"/>
                  </a:lnTo>
                  <a:lnTo>
                    <a:pt x="1170444" y="57912"/>
                  </a:lnTo>
                  <a:close/>
                </a:path>
                <a:path w="9144000" h="2105660">
                  <a:moveTo>
                    <a:pt x="9144000" y="71640"/>
                  </a:moveTo>
                  <a:lnTo>
                    <a:pt x="9135504" y="69634"/>
                  </a:lnTo>
                  <a:lnTo>
                    <a:pt x="9126283" y="68211"/>
                  </a:lnTo>
                  <a:lnTo>
                    <a:pt x="9116784" y="67348"/>
                  </a:lnTo>
                  <a:lnTo>
                    <a:pt x="9107424" y="67068"/>
                  </a:lnTo>
                  <a:lnTo>
                    <a:pt x="9104376" y="67068"/>
                  </a:lnTo>
                  <a:lnTo>
                    <a:pt x="9019019" y="95161"/>
                  </a:lnTo>
                  <a:lnTo>
                    <a:pt x="8972359" y="156984"/>
                  </a:lnTo>
                  <a:lnTo>
                    <a:pt x="8952865" y="218795"/>
                  </a:lnTo>
                  <a:lnTo>
                    <a:pt x="8948928" y="246900"/>
                  </a:lnTo>
                  <a:lnTo>
                    <a:pt x="8941714" y="235940"/>
                  </a:lnTo>
                  <a:lnTo>
                    <a:pt x="8918638" y="211848"/>
                  </a:lnTo>
                  <a:lnTo>
                    <a:pt x="8877567" y="187744"/>
                  </a:lnTo>
                  <a:lnTo>
                    <a:pt x="8816340" y="176796"/>
                  </a:lnTo>
                  <a:lnTo>
                    <a:pt x="8757742" y="195122"/>
                  </a:lnTo>
                  <a:lnTo>
                    <a:pt x="8722423" y="235470"/>
                  </a:lnTo>
                  <a:lnTo>
                    <a:pt x="8705113" y="275805"/>
                  </a:lnTo>
                  <a:lnTo>
                    <a:pt x="8700516" y="294144"/>
                  </a:lnTo>
                  <a:lnTo>
                    <a:pt x="9144000" y="291096"/>
                  </a:lnTo>
                  <a:lnTo>
                    <a:pt x="9144000" y="246900"/>
                  </a:lnTo>
                  <a:lnTo>
                    <a:pt x="914400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29565" marR="223520" indent="-317500">
              <a:lnSpc>
                <a:spcPct val="100000"/>
              </a:lnSpc>
              <a:spcBef>
                <a:spcPts val="100"/>
              </a:spcBef>
              <a:buSzPct val="93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pc="-10"/>
              <a:t>Assembly </a:t>
            </a:r>
            <a:r>
              <a:rPr dirty="0"/>
              <a:t>can</a:t>
            </a:r>
            <a:r>
              <a:rPr dirty="0" spc="-5"/>
              <a:t> </a:t>
            </a:r>
            <a:r>
              <a:rPr dirty="0" spc="-35"/>
              <a:t>only</a:t>
            </a:r>
            <a:r>
              <a:rPr dirty="0" spc="10"/>
              <a:t> </a:t>
            </a:r>
            <a:r>
              <a:rPr dirty="0" spc="-20"/>
              <a:t>start</a:t>
            </a:r>
            <a:r>
              <a:rPr dirty="0" spc="5"/>
              <a:t> </a:t>
            </a:r>
            <a:r>
              <a:rPr dirty="0"/>
              <a:t>once</a:t>
            </a:r>
            <a:r>
              <a:rPr dirty="0" spc="-5"/>
              <a:t> </a:t>
            </a:r>
            <a:r>
              <a:rPr dirty="0" spc="-20"/>
              <a:t>the</a:t>
            </a:r>
            <a:r>
              <a:rPr dirty="0"/>
              <a:t> </a:t>
            </a:r>
            <a:r>
              <a:rPr dirty="0" spc="-15"/>
              <a:t>foundation </a:t>
            </a:r>
            <a:r>
              <a:rPr dirty="0" spc="-360"/>
              <a:t> </a:t>
            </a:r>
            <a:r>
              <a:rPr dirty="0"/>
              <a:t>are</a:t>
            </a:r>
            <a:r>
              <a:rPr dirty="0" spc="-5"/>
              <a:t> </a:t>
            </a:r>
            <a:r>
              <a:rPr dirty="0" spc="-35"/>
              <a:t>in</a:t>
            </a:r>
            <a:r>
              <a:rPr dirty="0" spc="-10"/>
              <a:t> </a:t>
            </a:r>
            <a:r>
              <a:rPr dirty="0" spc="-5"/>
              <a:t>place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 spc="-20"/>
              <a:t>the</a:t>
            </a:r>
            <a:r>
              <a:rPr dirty="0" spc="-5"/>
              <a:t> </a:t>
            </a:r>
            <a:r>
              <a:rPr dirty="0" spc="-10"/>
              <a:t>wall</a:t>
            </a:r>
            <a:r>
              <a:rPr dirty="0" spc="-25"/>
              <a:t> </a:t>
            </a:r>
            <a:r>
              <a:rPr dirty="0" spc="-15"/>
              <a:t>starter</a:t>
            </a:r>
            <a:r>
              <a:rPr dirty="0" spc="15"/>
              <a:t> </a:t>
            </a:r>
            <a:r>
              <a:rPr dirty="0" spc="-25"/>
              <a:t>is</a:t>
            </a:r>
            <a:r>
              <a:rPr dirty="0"/>
              <a:t> </a:t>
            </a:r>
            <a:r>
              <a:rPr dirty="0" spc="-35"/>
              <a:t>in</a:t>
            </a:r>
            <a:r>
              <a:rPr dirty="0" spc="-10"/>
              <a:t> correct </a:t>
            </a:r>
            <a:r>
              <a:rPr dirty="0" spc="-5"/>
              <a:t> </a:t>
            </a:r>
            <a:r>
              <a:rPr dirty="0" spc="-20"/>
              <a:t>alignment.</a:t>
            </a:r>
          </a:p>
          <a:p>
            <a:pPr marL="329565" indent="-317500">
              <a:lnSpc>
                <a:spcPct val="100000"/>
              </a:lnSpc>
              <a:buSzPct val="93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pc="-20"/>
              <a:t>Horizontal</a:t>
            </a:r>
            <a:r>
              <a:rPr dirty="0" spc="-25"/>
              <a:t> </a:t>
            </a:r>
            <a:r>
              <a:rPr dirty="0"/>
              <a:t>crossbeams</a:t>
            </a:r>
            <a:r>
              <a:rPr dirty="0" spc="35"/>
              <a:t> </a:t>
            </a:r>
            <a:r>
              <a:rPr dirty="0" spc="-10"/>
              <a:t>connect</a:t>
            </a:r>
            <a:r>
              <a:rPr dirty="0" spc="5"/>
              <a:t> </a:t>
            </a:r>
            <a:r>
              <a:rPr dirty="0" spc="-10"/>
              <a:t>these</a:t>
            </a:r>
            <a:r>
              <a:rPr dirty="0" spc="15"/>
              <a:t> </a:t>
            </a:r>
            <a:r>
              <a:rPr dirty="0" spc="-30"/>
              <a:t>yokes.</a:t>
            </a:r>
          </a:p>
          <a:p>
            <a:pPr marL="329565" marR="784860" indent="-317500">
              <a:lnSpc>
                <a:spcPct val="100000"/>
              </a:lnSpc>
              <a:buSzPct val="93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pc="-20"/>
              <a:t>Hydraulic</a:t>
            </a:r>
            <a:r>
              <a:rPr dirty="0" spc="5"/>
              <a:t> </a:t>
            </a:r>
            <a:r>
              <a:rPr dirty="0" spc="-20"/>
              <a:t>jacks</a:t>
            </a:r>
            <a:r>
              <a:rPr dirty="0"/>
              <a:t> are</a:t>
            </a:r>
            <a:r>
              <a:rPr dirty="0" spc="30"/>
              <a:t> </a:t>
            </a:r>
            <a:r>
              <a:rPr dirty="0" spc="-10"/>
              <a:t>attached </a:t>
            </a:r>
            <a:r>
              <a:rPr dirty="0" spc="-15"/>
              <a:t>to </a:t>
            </a:r>
            <a:r>
              <a:rPr dirty="0" spc="-10"/>
              <a:t>these </a:t>
            </a:r>
            <a:r>
              <a:rPr dirty="0" spc="-5"/>
              <a:t> </a:t>
            </a:r>
            <a:r>
              <a:rPr dirty="0"/>
              <a:t>crossbeams</a:t>
            </a:r>
            <a:r>
              <a:rPr dirty="0" spc="20"/>
              <a:t> </a:t>
            </a:r>
            <a:r>
              <a:rPr dirty="0" spc="-20"/>
              <a:t>for</a:t>
            </a:r>
            <a:r>
              <a:rPr dirty="0" spc="5"/>
              <a:t> </a:t>
            </a:r>
            <a:r>
              <a:rPr dirty="0" spc="-15"/>
              <a:t>simultaneous</a:t>
            </a:r>
            <a:r>
              <a:rPr dirty="0" spc="-5"/>
              <a:t> </a:t>
            </a:r>
            <a:r>
              <a:rPr dirty="0"/>
              <a:t>upward </a:t>
            </a:r>
            <a:r>
              <a:rPr dirty="0" spc="-355"/>
              <a:t> </a:t>
            </a:r>
            <a:r>
              <a:rPr dirty="0" spc="-10"/>
              <a:t>movement.</a:t>
            </a:r>
          </a:p>
          <a:p>
            <a:pPr marL="329565" marR="173990" indent="-317500">
              <a:lnSpc>
                <a:spcPct val="100000"/>
              </a:lnSpc>
              <a:buSzPct val="93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pc="-20"/>
              <a:t>Height</a:t>
            </a:r>
            <a:r>
              <a:rPr dirty="0" spc="5"/>
              <a:t> </a:t>
            </a:r>
            <a:r>
              <a:rPr dirty="0" spc="-5"/>
              <a:t>of</a:t>
            </a:r>
            <a:r>
              <a:rPr dirty="0" spc="5"/>
              <a:t> </a:t>
            </a:r>
            <a:r>
              <a:rPr dirty="0" spc="-20"/>
              <a:t>the</a:t>
            </a:r>
            <a:r>
              <a:rPr dirty="0" spc="-10"/>
              <a:t> </a:t>
            </a:r>
            <a:r>
              <a:rPr dirty="0" spc="-30"/>
              <a:t>slip</a:t>
            </a:r>
            <a:r>
              <a:rPr dirty="0" spc="10"/>
              <a:t> </a:t>
            </a:r>
            <a:r>
              <a:rPr dirty="0" spc="-10"/>
              <a:t>from</a:t>
            </a:r>
            <a:r>
              <a:rPr dirty="0" spc="5"/>
              <a:t> </a:t>
            </a:r>
            <a:r>
              <a:rPr dirty="0" spc="-5"/>
              <a:t>ranges</a:t>
            </a:r>
            <a:r>
              <a:rPr dirty="0" spc="10"/>
              <a:t> </a:t>
            </a:r>
            <a:r>
              <a:rPr dirty="0" spc="-10"/>
              <a:t>from</a:t>
            </a:r>
            <a:r>
              <a:rPr dirty="0" spc="20"/>
              <a:t> </a:t>
            </a:r>
            <a:r>
              <a:rPr dirty="0" spc="-45"/>
              <a:t>1.1</a:t>
            </a:r>
            <a:r>
              <a:rPr dirty="0" spc="10"/>
              <a:t> </a:t>
            </a:r>
            <a:r>
              <a:rPr dirty="0" spc="-20"/>
              <a:t>to</a:t>
            </a:r>
            <a:r>
              <a:rPr dirty="0" spc="-10"/>
              <a:t> </a:t>
            </a:r>
            <a:r>
              <a:rPr dirty="0" spc="-40"/>
              <a:t>1.5 </a:t>
            </a:r>
            <a:r>
              <a:rPr dirty="0" spc="-360"/>
              <a:t> </a:t>
            </a:r>
            <a:r>
              <a:rPr dirty="0" spc="-15"/>
              <a:t>meters.</a:t>
            </a:r>
          </a:p>
          <a:p>
            <a:pPr marL="329565" marR="233679" indent="-317500">
              <a:lnSpc>
                <a:spcPct val="100000"/>
              </a:lnSpc>
              <a:buSzPct val="93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pc="-25"/>
              <a:t>Yokes</a:t>
            </a:r>
            <a:r>
              <a:rPr dirty="0" spc="5"/>
              <a:t> </a:t>
            </a:r>
            <a:r>
              <a:rPr dirty="0" spc="-5"/>
              <a:t>and </a:t>
            </a:r>
            <a:r>
              <a:rPr dirty="0"/>
              <a:t>crossbeams</a:t>
            </a:r>
            <a:r>
              <a:rPr dirty="0" spc="40"/>
              <a:t> </a:t>
            </a:r>
            <a:r>
              <a:rPr dirty="0" spc="-10"/>
              <a:t>also</a:t>
            </a:r>
            <a:r>
              <a:rPr dirty="0" spc="15"/>
              <a:t> </a:t>
            </a:r>
            <a:r>
              <a:rPr dirty="0" spc="-5"/>
              <a:t>used</a:t>
            </a:r>
            <a:r>
              <a:rPr dirty="0" spc="15"/>
              <a:t> </a:t>
            </a:r>
            <a:r>
              <a:rPr dirty="0" spc="-15"/>
              <a:t>to</a:t>
            </a:r>
            <a:r>
              <a:rPr dirty="0"/>
              <a:t> </a:t>
            </a:r>
            <a:r>
              <a:rPr dirty="0" spc="-20"/>
              <a:t>support </a:t>
            </a:r>
            <a:r>
              <a:rPr dirty="0" spc="-360"/>
              <a:t> </a:t>
            </a:r>
            <a:r>
              <a:rPr dirty="0" spc="-20"/>
              <a:t>the working</a:t>
            </a:r>
            <a:r>
              <a:rPr dirty="0" spc="10"/>
              <a:t> </a:t>
            </a:r>
            <a:r>
              <a:rPr dirty="0" spc="-20"/>
              <a:t>platforms.</a:t>
            </a:r>
          </a:p>
          <a:p>
            <a:pPr marL="329565" marR="897255" indent="-317500">
              <a:lnSpc>
                <a:spcPct val="100000"/>
              </a:lnSpc>
              <a:buSzPct val="93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pc="-20"/>
              <a:t>Structures</a:t>
            </a:r>
            <a:r>
              <a:rPr dirty="0" spc="-5"/>
              <a:t> </a:t>
            </a:r>
            <a:r>
              <a:rPr dirty="0" spc="-15"/>
              <a:t>should</a:t>
            </a:r>
            <a:r>
              <a:rPr dirty="0"/>
              <a:t> be</a:t>
            </a:r>
            <a:r>
              <a:rPr dirty="0" spc="-5"/>
              <a:t> </a:t>
            </a:r>
            <a:r>
              <a:rPr dirty="0" spc="-30"/>
              <a:t>rigid</a:t>
            </a:r>
            <a:r>
              <a:rPr dirty="0"/>
              <a:t> and </a:t>
            </a:r>
            <a:r>
              <a:rPr dirty="0" spc="-5"/>
              <a:t>shape </a:t>
            </a:r>
            <a:r>
              <a:rPr dirty="0" spc="-355"/>
              <a:t> </a:t>
            </a:r>
            <a:r>
              <a:rPr dirty="0" spc="-15"/>
              <a:t>maintained</a:t>
            </a:r>
            <a:r>
              <a:rPr dirty="0" spc="-25"/>
              <a:t> </a:t>
            </a:r>
            <a:r>
              <a:rPr dirty="0" spc="-15"/>
              <a:t>at</a:t>
            </a:r>
            <a:r>
              <a:rPr dirty="0" spc="5"/>
              <a:t> </a:t>
            </a:r>
            <a:r>
              <a:rPr dirty="0" spc="-30"/>
              <a:t>all</a:t>
            </a:r>
            <a:r>
              <a:rPr dirty="0" spc="-5"/>
              <a:t> </a:t>
            </a:r>
            <a:r>
              <a:rPr dirty="0" spc="-20"/>
              <a:t>times.</a:t>
            </a:r>
          </a:p>
          <a:p>
            <a:pPr marL="329565" marR="97155" indent="-317500">
              <a:lnSpc>
                <a:spcPct val="100000"/>
              </a:lnSpc>
              <a:buSzPct val="93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pc="-10"/>
              <a:t>Make</a:t>
            </a:r>
            <a:r>
              <a:rPr dirty="0" spc="-5"/>
              <a:t> </a:t>
            </a:r>
            <a:r>
              <a:rPr dirty="0" spc="-10"/>
              <a:t>sure</a:t>
            </a:r>
            <a:r>
              <a:rPr dirty="0" spc="10"/>
              <a:t> </a:t>
            </a:r>
            <a:r>
              <a:rPr dirty="0" spc="-15"/>
              <a:t>there</a:t>
            </a:r>
            <a:r>
              <a:rPr dirty="0" spc="15"/>
              <a:t> </a:t>
            </a:r>
            <a:r>
              <a:rPr dirty="0" spc="-25"/>
              <a:t>is</a:t>
            </a:r>
            <a:r>
              <a:rPr dirty="0"/>
              <a:t> </a:t>
            </a:r>
            <a:r>
              <a:rPr dirty="0" spc="-5"/>
              <a:t>no</a:t>
            </a:r>
            <a:r>
              <a:rPr dirty="0"/>
              <a:t> </a:t>
            </a:r>
            <a:r>
              <a:rPr dirty="0" spc="-15"/>
              <a:t>lag</a:t>
            </a:r>
            <a:r>
              <a:rPr dirty="0" spc="-10"/>
              <a:t> or</a:t>
            </a:r>
            <a:r>
              <a:rPr dirty="0"/>
              <a:t> </a:t>
            </a:r>
            <a:r>
              <a:rPr dirty="0" spc="-10"/>
              <a:t>else</a:t>
            </a:r>
            <a:r>
              <a:rPr dirty="0" spc="10"/>
              <a:t> </a:t>
            </a:r>
            <a:r>
              <a:rPr dirty="0" spc="-50"/>
              <a:t>it</a:t>
            </a:r>
            <a:r>
              <a:rPr dirty="0" spc="5"/>
              <a:t> </a:t>
            </a:r>
            <a:r>
              <a:rPr dirty="0" spc="-20"/>
              <a:t>prevent</a:t>
            </a:r>
            <a:r>
              <a:rPr dirty="0" spc="15"/>
              <a:t> </a:t>
            </a:r>
            <a:r>
              <a:rPr dirty="0" spc="-20"/>
              <a:t>the </a:t>
            </a:r>
            <a:r>
              <a:rPr dirty="0" spc="-355"/>
              <a:t> </a:t>
            </a:r>
            <a:r>
              <a:rPr dirty="0" spc="-20"/>
              <a:t>structure</a:t>
            </a:r>
            <a:r>
              <a:rPr dirty="0" spc="10"/>
              <a:t> </a:t>
            </a:r>
            <a:r>
              <a:rPr dirty="0" spc="-10"/>
              <a:t>from</a:t>
            </a:r>
            <a:r>
              <a:rPr dirty="0" spc="5"/>
              <a:t> </a:t>
            </a:r>
            <a:r>
              <a:rPr dirty="0" spc="-10"/>
              <a:t>free</a:t>
            </a:r>
            <a:r>
              <a:rPr dirty="0" spc="30"/>
              <a:t> </a:t>
            </a:r>
            <a:r>
              <a:rPr dirty="0" spc="-5"/>
              <a:t>upward</a:t>
            </a:r>
            <a:r>
              <a:rPr dirty="0" spc="10"/>
              <a:t> </a:t>
            </a:r>
            <a:r>
              <a:rPr dirty="0" spc="-10"/>
              <a:t>movement.</a:t>
            </a:r>
          </a:p>
          <a:p>
            <a:pPr marL="329565" marR="5080" indent="-317500">
              <a:lnSpc>
                <a:spcPct val="100000"/>
              </a:lnSpc>
              <a:buSzPct val="93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pc="-45"/>
              <a:t>It</a:t>
            </a:r>
            <a:r>
              <a:rPr dirty="0" spc="-15"/>
              <a:t> </a:t>
            </a:r>
            <a:r>
              <a:rPr dirty="0" spc="-25"/>
              <a:t>is</a:t>
            </a:r>
            <a:r>
              <a:rPr dirty="0" spc="5"/>
              <a:t> </a:t>
            </a:r>
            <a:r>
              <a:rPr dirty="0" spc="-10"/>
              <a:t>also</a:t>
            </a:r>
            <a:r>
              <a:rPr dirty="0" spc="15"/>
              <a:t> </a:t>
            </a:r>
            <a:r>
              <a:rPr dirty="0" spc="-15"/>
              <a:t>possible</a:t>
            </a:r>
            <a:r>
              <a:rPr dirty="0" spc="15"/>
              <a:t> </a:t>
            </a:r>
            <a:r>
              <a:rPr dirty="0" spc="-15"/>
              <a:t>to</a:t>
            </a:r>
            <a:r>
              <a:rPr dirty="0" spc="-5"/>
              <a:t> reduce</a:t>
            </a:r>
            <a:r>
              <a:rPr dirty="0" spc="15"/>
              <a:t> </a:t>
            </a:r>
            <a:r>
              <a:rPr dirty="0" spc="-20"/>
              <a:t>the</a:t>
            </a:r>
            <a:r>
              <a:rPr dirty="0"/>
              <a:t> </a:t>
            </a:r>
            <a:r>
              <a:rPr dirty="0" spc="-15"/>
              <a:t>wall </a:t>
            </a:r>
            <a:r>
              <a:rPr dirty="0" spc="-10"/>
              <a:t> </a:t>
            </a:r>
            <a:r>
              <a:rPr dirty="0" spc="-15"/>
              <a:t>thicknesses</a:t>
            </a:r>
            <a:r>
              <a:rPr dirty="0" spc="15"/>
              <a:t> </a:t>
            </a:r>
            <a:r>
              <a:rPr dirty="0" spc="5"/>
              <a:t>as</a:t>
            </a:r>
            <a:r>
              <a:rPr dirty="0" spc="-10"/>
              <a:t> </a:t>
            </a:r>
            <a:r>
              <a:rPr dirty="0" spc="-20"/>
              <a:t>the</a:t>
            </a:r>
            <a:r>
              <a:rPr dirty="0" spc="15"/>
              <a:t> </a:t>
            </a:r>
            <a:r>
              <a:rPr dirty="0" spc="-20"/>
              <a:t>construction</a:t>
            </a:r>
            <a:r>
              <a:rPr dirty="0" spc="10"/>
              <a:t> </a:t>
            </a:r>
            <a:r>
              <a:rPr dirty="0" spc="-10"/>
              <a:t>gains </a:t>
            </a:r>
            <a:r>
              <a:rPr dirty="0" spc="-20"/>
              <a:t>the </a:t>
            </a:r>
            <a:r>
              <a:rPr dirty="0" spc="-15"/>
              <a:t> </a:t>
            </a:r>
            <a:r>
              <a:rPr dirty="0" spc="-25"/>
              <a:t>height</a:t>
            </a:r>
            <a:r>
              <a:rPr dirty="0" spc="-10"/>
              <a:t> </a:t>
            </a:r>
            <a:r>
              <a:rPr dirty="0"/>
              <a:t>and </a:t>
            </a:r>
            <a:r>
              <a:rPr dirty="0" spc="-10"/>
              <a:t>arrangement</a:t>
            </a:r>
            <a:r>
              <a:rPr dirty="0" spc="5"/>
              <a:t> </a:t>
            </a:r>
            <a:r>
              <a:rPr dirty="0" spc="-10"/>
              <a:t>have</a:t>
            </a:r>
            <a:r>
              <a:rPr dirty="0" spc="5"/>
              <a:t> </a:t>
            </a:r>
            <a:r>
              <a:rPr dirty="0" spc="-15"/>
              <a:t>to</a:t>
            </a:r>
            <a:r>
              <a:rPr dirty="0" spc="-10"/>
              <a:t> </a:t>
            </a:r>
            <a:r>
              <a:rPr dirty="0"/>
              <a:t>be</a:t>
            </a:r>
            <a:r>
              <a:rPr dirty="0" spc="15"/>
              <a:t> </a:t>
            </a:r>
            <a:r>
              <a:rPr dirty="0" spc="10"/>
              <a:t>made</a:t>
            </a:r>
            <a:r>
              <a:rPr dirty="0" spc="-10"/>
              <a:t> </a:t>
            </a:r>
            <a:r>
              <a:rPr dirty="0" spc="-35"/>
              <a:t>in</a:t>
            </a:r>
            <a:r>
              <a:rPr dirty="0" spc="-5"/>
              <a:t> </a:t>
            </a:r>
            <a:r>
              <a:rPr dirty="0" spc="-20"/>
              <a:t>the </a:t>
            </a:r>
            <a:r>
              <a:rPr dirty="0" spc="-355"/>
              <a:t> </a:t>
            </a:r>
            <a:r>
              <a:rPr dirty="0" spc="-20"/>
              <a:t>the </a:t>
            </a:r>
            <a:r>
              <a:rPr dirty="0" spc="-30"/>
              <a:t>slip</a:t>
            </a:r>
            <a:r>
              <a:rPr dirty="0" spc="10"/>
              <a:t> </a:t>
            </a:r>
            <a:r>
              <a:rPr dirty="0" spc="-10"/>
              <a:t>form</a:t>
            </a:r>
            <a:r>
              <a:rPr dirty="0" spc="20"/>
              <a:t> </a:t>
            </a:r>
            <a:r>
              <a:rPr dirty="0" spc="-20"/>
              <a:t>structure</a:t>
            </a:r>
            <a:r>
              <a:rPr dirty="0" spc="25"/>
              <a:t> </a:t>
            </a:r>
            <a:r>
              <a:rPr dirty="0" spc="-20"/>
              <a:t>that</a:t>
            </a:r>
            <a:r>
              <a:rPr dirty="0" spc="-10"/>
              <a:t> </a:t>
            </a:r>
            <a:r>
              <a:rPr dirty="0" spc="-30"/>
              <a:t>will</a:t>
            </a:r>
            <a:r>
              <a:rPr dirty="0" spc="-5"/>
              <a:t> </a:t>
            </a:r>
            <a:r>
              <a:rPr dirty="0" spc="-10"/>
              <a:t>enable</a:t>
            </a:r>
            <a:r>
              <a:rPr dirty="0"/>
              <a:t> </a:t>
            </a:r>
            <a:r>
              <a:rPr dirty="0" spc="-5"/>
              <a:t>such </a:t>
            </a:r>
            <a:r>
              <a:rPr dirty="0"/>
              <a:t> </a:t>
            </a:r>
            <a:r>
              <a:rPr dirty="0" spc="-15"/>
              <a:t>reduction</a:t>
            </a:r>
            <a:r>
              <a:rPr dirty="0" spc="-10"/>
              <a:t> </a:t>
            </a:r>
            <a:r>
              <a:rPr dirty="0" spc="-15"/>
              <a:t>at</a:t>
            </a:r>
            <a:r>
              <a:rPr dirty="0" spc="5"/>
              <a:t> </a:t>
            </a:r>
            <a:r>
              <a:rPr dirty="0" spc="-15"/>
              <a:t>regular</a:t>
            </a:r>
            <a:r>
              <a:rPr dirty="0" spc="10"/>
              <a:t> </a:t>
            </a:r>
            <a:r>
              <a:rPr dirty="0" spc="-30"/>
              <a:t>interval.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3915" y="3886200"/>
            <a:ext cx="4177283" cy="25725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" y="1315212"/>
              <a:ext cx="9144000" cy="2571115"/>
            </a:xfrm>
            <a:custGeom>
              <a:avLst/>
              <a:gdLst/>
              <a:ahLst/>
              <a:cxnLst/>
              <a:rect l="l" t="t" r="r" b="b"/>
              <a:pathLst>
                <a:path w="9144000" h="2571115">
                  <a:moveTo>
                    <a:pt x="9144000" y="2570987"/>
                  </a:moveTo>
                  <a:lnTo>
                    <a:pt x="0" y="2570987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09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79747" y="3526536"/>
              <a:ext cx="745490" cy="215265"/>
            </a:xfrm>
            <a:custGeom>
              <a:avLst/>
              <a:gdLst/>
              <a:ahLst/>
              <a:cxnLst/>
              <a:rect l="l" t="t" r="r" b="b"/>
              <a:pathLst>
                <a:path w="745489" h="215264">
                  <a:moveTo>
                    <a:pt x="745235" y="214883"/>
                  </a:moveTo>
                  <a:lnTo>
                    <a:pt x="0" y="208788"/>
                  </a:lnTo>
                  <a:lnTo>
                    <a:pt x="5119" y="197596"/>
                  </a:lnTo>
                  <a:lnTo>
                    <a:pt x="19240" y="172974"/>
                  </a:lnTo>
                  <a:lnTo>
                    <a:pt x="40505" y="148351"/>
                  </a:lnTo>
                  <a:lnTo>
                    <a:pt x="67055" y="137160"/>
                  </a:lnTo>
                  <a:lnTo>
                    <a:pt x="90511" y="145256"/>
                  </a:lnTo>
                  <a:lnTo>
                    <a:pt x="104965" y="163068"/>
                  </a:lnTo>
                  <a:lnTo>
                    <a:pt x="112275" y="180879"/>
                  </a:lnTo>
                  <a:lnTo>
                    <a:pt x="114300" y="188976"/>
                  </a:lnTo>
                  <a:lnTo>
                    <a:pt x="118348" y="173021"/>
                  </a:lnTo>
                  <a:lnTo>
                    <a:pt x="129540" y="137922"/>
                  </a:lnTo>
                  <a:lnTo>
                    <a:pt x="146446" y="102822"/>
                  </a:lnTo>
                  <a:lnTo>
                    <a:pt x="167640" y="86868"/>
                  </a:lnTo>
                  <a:lnTo>
                    <a:pt x="186999" y="92821"/>
                  </a:lnTo>
                  <a:lnTo>
                    <a:pt x="201358" y="105918"/>
                  </a:lnTo>
                  <a:lnTo>
                    <a:pt x="210288" y="119014"/>
                  </a:lnTo>
                  <a:lnTo>
                    <a:pt x="213360" y="124968"/>
                  </a:lnTo>
                  <a:lnTo>
                    <a:pt x="222099" y="105441"/>
                  </a:lnTo>
                  <a:lnTo>
                    <a:pt x="247840" y="62484"/>
                  </a:lnTo>
                  <a:lnTo>
                    <a:pt x="289869" y="19526"/>
                  </a:lnTo>
                  <a:lnTo>
                    <a:pt x="347472" y="0"/>
                  </a:lnTo>
                  <a:lnTo>
                    <a:pt x="404050" y="27146"/>
                  </a:lnTo>
                  <a:lnTo>
                    <a:pt x="442341" y="86868"/>
                  </a:lnTo>
                  <a:lnTo>
                    <a:pt x="464058" y="146589"/>
                  </a:lnTo>
                  <a:lnTo>
                    <a:pt x="470916" y="173736"/>
                  </a:lnTo>
                  <a:lnTo>
                    <a:pt x="475892" y="164925"/>
                  </a:lnTo>
                  <a:lnTo>
                    <a:pt x="489013" y="145542"/>
                  </a:lnTo>
                  <a:lnTo>
                    <a:pt x="507563" y="126158"/>
                  </a:lnTo>
                  <a:lnTo>
                    <a:pt x="528828" y="117348"/>
                  </a:lnTo>
                  <a:lnTo>
                    <a:pt x="547639" y="127349"/>
                  </a:lnTo>
                  <a:lnTo>
                    <a:pt x="559308" y="149352"/>
                  </a:lnTo>
                  <a:lnTo>
                    <a:pt x="565261" y="171354"/>
                  </a:lnTo>
                  <a:lnTo>
                    <a:pt x="566928" y="181356"/>
                  </a:lnTo>
                  <a:lnTo>
                    <a:pt x="567856" y="163972"/>
                  </a:lnTo>
                  <a:lnTo>
                    <a:pt x="576643" y="125730"/>
                  </a:lnTo>
                  <a:lnTo>
                    <a:pt x="602289" y="87487"/>
                  </a:lnTo>
                  <a:lnTo>
                    <a:pt x="653796" y="70104"/>
                  </a:lnTo>
                  <a:lnTo>
                    <a:pt x="705373" y="92725"/>
                  </a:lnTo>
                  <a:lnTo>
                    <a:pt x="732662" y="142493"/>
                  </a:lnTo>
                  <a:lnTo>
                    <a:pt x="743378" y="192262"/>
                  </a:lnTo>
                  <a:lnTo>
                    <a:pt x="745235" y="214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" y="1577352"/>
              <a:ext cx="9144000" cy="2308860"/>
            </a:xfrm>
            <a:custGeom>
              <a:avLst/>
              <a:gdLst/>
              <a:ahLst/>
              <a:cxnLst/>
              <a:rect l="l" t="t" r="r" b="b"/>
              <a:pathLst>
                <a:path w="9144000" h="2308860">
                  <a:moveTo>
                    <a:pt x="9144000" y="1202436"/>
                  </a:moveTo>
                  <a:lnTo>
                    <a:pt x="0" y="1182624"/>
                  </a:lnTo>
                  <a:lnTo>
                    <a:pt x="0" y="1761744"/>
                  </a:lnTo>
                  <a:lnTo>
                    <a:pt x="4165092" y="1908048"/>
                  </a:lnTo>
                  <a:lnTo>
                    <a:pt x="0" y="1933956"/>
                  </a:lnTo>
                  <a:lnTo>
                    <a:pt x="0" y="2308860"/>
                  </a:lnTo>
                  <a:lnTo>
                    <a:pt x="9144000" y="2308860"/>
                  </a:lnTo>
                  <a:lnTo>
                    <a:pt x="9144000" y="1202436"/>
                  </a:lnTo>
                  <a:close/>
                </a:path>
                <a:path w="9144000" h="2308860">
                  <a:moveTo>
                    <a:pt x="9144000" y="59423"/>
                  </a:moveTo>
                  <a:lnTo>
                    <a:pt x="0" y="0"/>
                  </a:lnTo>
                  <a:lnTo>
                    <a:pt x="0" y="862584"/>
                  </a:lnTo>
                  <a:lnTo>
                    <a:pt x="9144000" y="862584"/>
                  </a:lnTo>
                  <a:lnTo>
                    <a:pt x="9144000" y="59423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7200" y="1434083"/>
              <a:ext cx="8624570" cy="1080770"/>
            </a:xfrm>
            <a:custGeom>
              <a:avLst/>
              <a:gdLst/>
              <a:ahLst/>
              <a:cxnLst/>
              <a:rect l="l" t="t" r="r" b="b"/>
              <a:pathLst>
                <a:path w="8624570" h="1080770">
                  <a:moveTo>
                    <a:pt x="445008" y="143256"/>
                  </a:moveTo>
                  <a:lnTo>
                    <a:pt x="440169" y="131826"/>
                  </a:lnTo>
                  <a:lnTo>
                    <a:pt x="422338" y="106680"/>
                  </a:lnTo>
                  <a:lnTo>
                    <a:pt x="386499" y="81534"/>
                  </a:lnTo>
                  <a:lnTo>
                    <a:pt x="327660" y="70104"/>
                  </a:lnTo>
                  <a:lnTo>
                    <a:pt x="267309" y="77012"/>
                  </a:lnTo>
                  <a:lnTo>
                    <a:pt x="226682" y="92202"/>
                  </a:lnTo>
                  <a:lnTo>
                    <a:pt x="203784" y="107403"/>
                  </a:lnTo>
                  <a:lnTo>
                    <a:pt x="196583" y="114300"/>
                  </a:lnTo>
                  <a:lnTo>
                    <a:pt x="192659" y="96443"/>
                  </a:lnTo>
                  <a:lnTo>
                    <a:pt x="173151" y="57150"/>
                  </a:lnTo>
                  <a:lnTo>
                    <a:pt x="126504" y="17868"/>
                  </a:lnTo>
                  <a:lnTo>
                    <a:pt x="41148" y="0"/>
                  </a:lnTo>
                  <a:lnTo>
                    <a:pt x="38100" y="0"/>
                  </a:lnTo>
                  <a:lnTo>
                    <a:pt x="28067" y="266"/>
                  </a:lnTo>
                  <a:lnTo>
                    <a:pt x="18478" y="952"/>
                  </a:lnTo>
                  <a:lnTo>
                    <a:pt x="0" y="3048"/>
                  </a:lnTo>
                  <a:lnTo>
                    <a:pt x="0" y="141732"/>
                  </a:lnTo>
                  <a:lnTo>
                    <a:pt x="445008" y="143256"/>
                  </a:lnTo>
                  <a:close/>
                </a:path>
                <a:path w="8624570" h="1080770">
                  <a:moveTo>
                    <a:pt x="8624316" y="1072896"/>
                  </a:moveTo>
                  <a:lnTo>
                    <a:pt x="8622932" y="1043851"/>
                  </a:lnTo>
                  <a:lnTo>
                    <a:pt x="8613267" y="979932"/>
                  </a:lnTo>
                  <a:lnTo>
                    <a:pt x="8587016" y="916025"/>
                  </a:lnTo>
                  <a:lnTo>
                    <a:pt x="8535924" y="886968"/>
                  </a:lnTo>
                  <a:lnTo>
                    <a:pt x="8477440" y="904595"/>
                  </a:lnTo>
                  <a:lnTo>
                    <a:pt x="8434959" y="943356"/>
                  </a:lnTo>
                  <a:lnTo>
                    <a:pt x="8409051" y="982129"/>
                  </a:lnTo>
                  <a:lnTo>
                    <a:pt x="8400288" y="999744"/>
                  </a:lnTo>
                  <a:lnTo>
                    <a:pt x="8394928" y="966406"/>
                  </a:lnTo>
                  <a:lnTo>
                    <a:pt x="8372284" y="893064"/>
                  </a:lnTo>
                  <a:lnTo>
                    <a:pt x="8322488" y="819721"/>
                  </a:lnTo>
                  <a:lnTo>
                    <a:pt x="8235696" y="786384"/>
                  </a:lnTo>
                  <a:lnTo>
                    <a:pt x="8150326" y="822820"/>
                  </a:lnTo>
                  <a:lnTo>
                    <a:pt x="8103679" y="902970"/>
                  </a:lnTo>
                  <a:lnTo>
                    <a:pt x="8084172" y="983132"/>
                  </a:lnTo>
                  <a:lnTo>
                    <a:pt x="8080248" y="1019556"/>
                  </a:lnTo>
                  <a:lnTo>
                    <a:pt x="8073047" y="1005509"/>
                  </a:lnTo>
                  <a:lnTo>
                    <a:pt x="8050149" y="974598"/>
                  </a:lnTo>
                  <a:lnTo>
                    <a:pt x="8009522" y="943698"/>
                  </a:lnTo>
                  <a:lnTo>
                    <a:pt x="7949184" y="929640"/>
                  </a:lnTo>
                  <a:lnTo>
                    <a:pt x="7889697" y="953223"/>
                  </a:lnTo>
                  <a:lnTo>
                    <a:pt x="7853934" y="1005078"/>
                  </a:lnTo>
                  <a:lnTo>
                    <a:pt x="7836446" y="1056944"/>
                  </a:lnTo>
                  <a:lnTo>
                    <a:pt x="7831836" y="1080516"/>
                  </a:lnTo>
                  <a:lnTo>
                    <a:pt x="8624316" y="107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467" y="1714500"/>
              <a:ext cx="2392680" cy="21717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95800" y="2287524"/>
              <a:ext cx="2438400" cy="685800"/>
            </a:xfrm>
            <a:custGeom>
              <a:avLst/>
              <a:gdLst/>
              <a:ahLst/>
              <a:cxnLst/>
              <a:rect l="l" t="t" r="r" b="b"/>
              <a:pathLst>
                <a:path w="2438400" h="685800">
                  <a:moveTo>
                    <a:pt x="2438400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2438400" y="0"/>
                  </a:lnTo>
                  <a:lnTo>
                    <a:pt x="2438400" y="68580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83608" y="2275332"/>
              <a:ext cx="2464435" cy="710565"/>
            </a:xfrm>
            <a:custGeom>
              <a:avLst/>
              <a:gdLst/>
              <a:ahLst/>
              <a:cxnLst/>
              <a:rect l="l" t="t" r="r" b="b"/>
              <a:pathLst>
                <a:path w="2464434" h="710564">
                  <a:moveTo>
                    <a:pt x="2458211" y="710184"/>
                  </a:moveTo>
                  <a:lnTo>
                    <a:pt x="6096" y="710184"/>
                  </a:lnTo>
                  <a:lnTo>
                    <a:pt x="0" y="705612"/>
                  </a:lnTo>
                  <a:lnTo>
                    <a:pt x="0" y="4572"/>
                  </a:lnTo>
                  <a:lnTo>
                    <a:pt x="6096" y="0"/>
                  </a:lnTo>
                  <a:lnTo>
                    <a:pt x="2458211" y="0"/>
                  </a:lnTo>
                  <a:lnTo>
                    <a:pt x="2464308" y="4572"/>
                  </a:lnTo>
                  <a:lnTo>
                    <a:pt x="2464308" y="12192"/>
                  </a:lnTo>
                  <a:lnTo>
                    <a:pt x="25908" y="12192"/>
                  </a:lnTo>
                  <a:lnTo>
                    <a:pt x="12192" y="24384"/>
                  </a:lnTo>
                  <a:lnTo>
                    <a:pt x="25908" y="24384"/>
                  </a:lnTo>
                  <a:lnTo>
                    <a:pt x="25908" y="685800"/>
                  </a:lnTo>
                  <a:lnTo>
                    <a:pt x="12192" y="685800"/>
                  </a:lnTo>
                  <a:lnTo>
                    <a:pt x="25908" y="697992"/>
                  </a:lnTo>
                  <a:lnTo>
                    <a:pt x="2464308" y="697992"/>
                  </a:lnTo>
                  <a:lnTo>
                    <a:pt x="2464308" y="705612"/>
                  </a:lnTo>
                  <a:lnTo>
                    <a:pt x="2458211" y="710184"/>
                  </a:lnTo>
                  <a:close/>
                </a:path>
                <a:path w="2464434" h="710564">
                  <a:moveTo>
                    <a:pt x="25908" y="24384"/>
                  </a:moveTo>
                  <a:lnTo>
                    <a:pt x="12192" y="24384"/>
                  </a:lnTo>
                  <a:lnTo>
                    <a:pt x="25908" y="12192"/>
                  </a:lnTo>
                  <a:lnTo>
                    <a:pt x="25908" y="24384"/>
                  </a:lnTo>
                  <a:close/>
                </a:path>
                <a:path w="2464434" h="710564">
                  <a:moveTo>
                    <a:pt x="2438400" y="24384"/>
                  </a:moveTo>
                  <a:lnTo>
                    <a:pt x="25908" y="24384"/>
                  </a:lnTo>
                  <a:lnTo>
                    <a:pt x="25908" y="12192"/>
                  </a:lnTo>
                  <a:lnTo>
                    <a:pt x="2438400" y="12192"/>
                  </a:lnTo>
                  <a:lnTo>
                    <a:pt x="2438400" y="24384"/>
                  </a:lnTo>
                  <a:close/>
                </a:path>
                <a:path w="2464434" h="710564">
                  <a:moveTo>
                    <a:pt x="2438400" y="697992"/>
                  </a:moveTo>
                  <a:lnTo>
                    <a:pt x="2438400" y="12192"/>
                  </a:lnTo>
                  <a:lnTo>
                    <a:pt x="2450592" y="24384"/>
                  </a:lnTo>
                  <a:lnTo>
                    <a:pt x="2464308" y="24384"/>
                  </a:lnTo>
                  <a:lnTo>
                    <a:pt x="2464308" y="685800"/>
                  </a:lnTo>
                  <a:lnTo>
                    <a:pt x="2450592" y="685800"/>
                  </a:lnTo>
                  <a:lnTo>
                    <a:pt x="2438400" y="697992"/>
                  </a:lnTo>
                  <a:close/>
                </a:path>
                <a:path w="2464434" h="710564">
                  <a:moveTo>
                    <a:pt x="2464308" y="24384"/>
                  </a:moveTo>
                  <a:lnTo>
                    <a:pt x="2450592" y="24384"/>
                  </a:lnTo>
                  <a:lnTo>
                    <a:pt x="2438400" y="12192"/>
                  </a:lnTo>
                  <a:lnTo>
                    <a:pt x="2464308" y="12192"/>
                  </a:lnTo>
                  <a:lnTo>
                    <a:pt x="2464308" y="24384"/>
                  </a:lnTo>
                  <a:close/>
                </a:path>
                <a:path w="2464434" h="710564">
                  <a:moveTo>
                    <a:pt x="25908" y="697992"/>
                  </a:moveTo>
                  <a:lnTo>
                    <a:pt x="12192" y="685800"/>
                  </a:lnTo>
                  <a:lnTo>
                    <a:pt x="25908" y="685800"/>
                  </a:lnTo>
                  <a:lnTo>
                    <a:pt x="25908" y="697992"/>
                  </a:lnTo>
                  <a:close/>
                </a:path>
                <a:path w="2464434" h="710564">
                  <a:moveTo>
                    <a:pt x="2438400" y="697992"/>
                  </a:moveTo>
                  <a:lnTo>
                    <a:pt x="25908" y="697992"/>
                  </a:lnTo>
                  <a:lnTo>
                    <a:pt x="25908" y="685800"/>
                  </a:lnTo>
                  <a:lnTo>
                    <a:pt x="2438400" y="685800"/>
                  </a:lnTo>
                  <a:lnTo>
                    <a:pt x="2438400" y="697992"/>
                  </a:lnTo>
                  <a:close/>
                </a:path>
                <a:path w="2464434" h="710564">
                  <a:moveTo>
                    <a:pt x="2464308" y="697992"/>
                  </a:moveTo>
                  <a:lnTo>
                    <a:pt x="2438400" y="697992"/>
                  </a:lnTo>
                  <a:lnTo>
                    <a:pt x="2450592" y="685800"/>
                  </a:lnTo>
                  <a:lnTo>
                    <a:pt x="2464308" y="685800"/>
                  </a:lnTo>
                  <a:lnTo>
                    <a:pt x="2464308" y="697992"/>
                  </a:lnTo>
                  <a:close/>
                </a:path>
              </a:pathLst>
            </a:custGeom>
            <a:solidFill>
              <a:srgbClr val="AF93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200" y="3886200"/>
              <a:ext cx="9144000" cy="2315210"/>
            </a:xfrm>
            <a:custGeom>
              <a:avLst/>
              <a:gdLst/>
              <a:ahLst/>
              <a:cxnLst/>
              <a:rect l="l" t="t" r="r" b="b"/>
              <a:pathLst>
                <a:path w="9144000" h="2315210">
                  <a:moveTo>
                    <a:pt x="0" y="2314955"/>
                  </a:moveTo>
                  <a:lnTo>
                    <a:pt x="9144000" y="23149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31495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74280" y="4248911"/>
              <a:ext cx="500380" cy="144780"/>
            </a:xfrm>
            <a:custGeom>
              <a:avLst/>
              <a:gdLst/>
              <a:ahLst/>
              <a:cxnLst/>
              <a:rect l="l" t="t" r="r" b="b"/>
              <a:pathLst>
                <a:path w="500379" h="144779">
                  <a:moveTo>
                    <a:pt x="499872" y="144779"/>
                  </a:moveTo>
                  <a:lnTo>
                    <a:pt x="0" y="138684"/>
                  </a:lnTo>
                  <a:lnTo>
                    <a:pt x="3262" y="131302"/>
                  </a:lnTo>
                  <a:lnTo>
                    <a:pt x="12382" y="115061"/>
                  </a:lnTo>
                  <a:lnTo>
                    <a:pt x="26360" y="98821"/>
                  </a:lnTo>
                  <a:lnTo>
                    <a:pt x="44196" y="91439"/>
                  </a:lnTo>
                  <a:lnTo>
                    <a:pt x="60126" y="96916"/>
                  </a:lnTo>
                  <a:lnTo>
                    <a:pt x="69913" y="108965"/>
                  </a:lnTo>
                  <a:lnTo>
                    <a:pt x="74842" y="121015"/>
                  </a:lnTo>
                  <a:lnTo>
                    <a:pt x="76200" y="126491"/>
                  </a:lnTo>
                  <a:lnTo>
                    <a:pt x="78890" y="115776"/>
                  </a:lnTo>
                  <a:lnTo>
                    <a:pt x="86296" y="92202"/>
                  </a:lnTo>
                  <a:lnTo>
                    <a:pt x="97416" y="68627"/>
                  </a:lnTo>
                  <a:lnTo>
                    <a:pt x="111252" y="57912"/>
                  </a:lnTo>
                  <a:lnTo>
                    <a:pt x="124610" y="61960"/>
                  </a:lnTo>
                  <a:lnTo>
                    <a:pt x="134683" y="70866"/>
                  </a:lnTo>
                  <a:lnTo>
                    <a:pt x="141041" y="79771"/>
                  </a:lnTo>
                  <a:lnTo>
                    <a:pt x="143256" y="83820"/>
                  </a:lnTo>
                  <a:lnTo>
                    <a:pt x="148947" y="70723"/>
                  </a:lnTo>
                  <a:lnTo>
                    <a:pt x="165925" y="41910"/>
                  </a:lnTo>
                  <a:lnTo>
                    <a:pt x="194048" y="13096"/>
                  </a:lnTo>
                  <a:lnTo>
                    <a:pt x="233172" y="0"/>
                  </a:lnTo>
                  <a:lnTo>
                    <a:pt x="270462" y="18097"/>
                  </a:lnTo>
                  <a:lnTo>
                    <a:pt x="296037" y="57911"/>
                  </a:lnTo>
                  <a:lnTo>
                    <a:pt x="310753" y="97726"/>
                  </a:lnTo>
                  <a:lnTo>
                    <a:pt x="315468" y="115824"/>
                  </a:lnTo>
                  <a:lnTo>
                    <a:pt x="318873" y="109870"/>
                  </a:lnTo>
                  <a:lnTo>
                    <a:pt x="327850" y="96774"/>
                  </a:lnTo>
                  <a:lnTo>
                    <a:pt x="340542" y="83677"/>
                  </a:lnTo>
                  <a:lnTo>
                    <a:pt x="355092" y="77724"/>
                  </a:lnTo>
                  <a:lnTo>
                    <a:pt x="367260" y="84629"/>
                  </a:lnTo>
                  <a:lnTo>
                    <a:pt x="374713" y="99822"/>
                  </a:lnTo>
                  <a:lnTo>
                    <a:pt x="378452" y="115014"/>
                  </a:lnTo>
                  <a:lnTo>
                    <a:pt x="379476" y="121920"/>
                  </a:lnTo>
                  <a:lnTo>
                    <a:pt x="380166" y="110251"/>
                  </a:lnTo>
                  <a:lnTo>
                    <a:pt x="386143" y="84582"/>
                  </a:lnTo>
                  <a:lnTo>
                    <a:pt x="403264" y="58912"/>
                  </a:lnTo>
                  <a:lnTo>
                    <a:pt x="437388" y="47244"/>
                  </a:lnTo>
                  <a:lnTo>
                    <a:pt x="472868" y="62484"/>
                  </a:lnTo>
                  <a:lnTo>
                    <a:pt x="491490" y="96012"/>
                  </a:lnTo>
                  <a:lnTo>
                    <a:pt x="498681" y="129539"/>
                  </a:lnTo>
                  <a:lnTo>
                    <a:pt x="499872" y="144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7200" y="6201155"/>
              <a:ext cx="9144000" cy="257810"/>
            </a:xfrm>
            <a:custGeom>
              <a:avLst/>
              <a:gdLst/>
              <a:ahLst/>
              <a:cxnLst/>
              <a:rect l="l" t="t" r="r" b="b"/>
              <a:pathLst>
                <a:path w="9144000" h="257810">
                  <a:moveTo>
                    <a:pt x="9144000" y="257556"/>
                  </a:moveTo>
                  <a:lnTo>
                    <a:pt x="0" y="25755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55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200" y="3886200"/>
              <a:ext cx="9144000" cy="467995"/>
            </a:xfrm>
            <a:custGeom>
              <a:avLst/>
              <a:gdLst/>
              <a:ahLst/>
              <a:cxnLst/>
              <a:rect l="l" t="t" r="r" b="b"/>
              <a:pathLst>
                <a:path w="9144000" h="467995">
                  <a:moveTo>
                    <a:pt x="0" y="467867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114299"/>
                  </a:lnTo>
                  <a:lnTo>
                    <a:pt x="0" y="467867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39012" y="4483620"/>
              <a:ext cx="8362315" cy="445134"/>
            </a:xfrm>
            <a:custGeom>
              <a:avLst/>
              <a:gdLst/>
              <a:ahLst/>
              <a:cxnLst/>
              <a:rect l="l" t="t" r="r" b="b"/>
              <a:pathLst>
                <a:path w="8362315" h="445135">
                  <a:moveTo>
                    <a:pt x="388620" y="141732"/>
                  </a:moveTo>
                  <a:lnTo>
                    <a:pt x="387921" y="127444"/>
                  </a:lnTo>
                  <a:lnTo>
                    <a:pt x="383095" y="96012"/>
                  </a:lnTo>
                  <a:lnTo>
                    <a:pt x="369963" y="64579"/>
                  </a:lnTo>
                  <a:lnTo>
                    <a:pt x="344424" y="50292"/>
                  </a:lnTo>
                  <a:lnTo>
                    <a:pt x="316179" y="58864"/>
                  </a:lnTo>
                  <a:lnTo>
                    <a:pt x="295656" y="77724"/>
                  </a:lnTo>
                  <a:lnTo>
                    <a:pt x="283121" y="96583"/>
                  </a:lnTo>
                  <a:lnTo>
                    <a:pt x="278892" y="105156"/>
                  </a:lnTo>
                  <a:lnTo>
                    <a:pt x="276123" y="88722"/>
                  </a:lnTo>
                  <a:lnTo>
                    <a:pt x="264795" y="52578"/>
                  </a:lnTo>
                  <a:lnTo>
                    <a:pt x="240309" y="16421"/>
                  </a:lnTo>
                  <a:lnTo>
                    <a:pt x="198120" y="0"/>
                  </a:lnTo>
                  <a:lnTo>
                    <a:pt x="155994" y="18097"/>
                  </a:lnTo>
                  <a:lnTo>
                    <a:pt x="133159" y="57912"/>
                  </a:lnTo>
                  <a:lnTo>
                    <a:pt x="123748" y="97726"/>
                  </a:lnTo>
                  <a:lnTo>
                    <a:pt x="121920" y="115824"/>
                  </a:lnTo>
                  <a:lnTo>
                    <a:pt x="118313" y="108915"/>
                  </a:lnTo>
                  <a:lnTo>
                    <a:pt x="106870" y="93726"/>
                  </a:lnTo>
                  <a:lnTo>
                    <a:pt x="86550" y="78524"/>
                  </a:lnTo>
                  <a:lnTo>
                    <a:pt x="56388" y="71628"/>
                  </a:lnTo>
                  <a:lnTo>
                    <a:pt x="27635" y="83058"/>
                  </a:lnTo>
                  <a:lnTo>
                    <a:pt x="10477" y="108204"/>
                  </a:lnTo>
                  <a:lnTo>
                    <a:pt x="2159" y="133350"/>
                  </a:lnTo>
                  <a:lnTo>
                    <a:pt x="0" y="144780"/>
                  </a:lnTo>
                  <a:lnTo>
                    <a:pt x="388620" y="141732"/>
                  </a:lnTo>
                  <a:close/>
                </a:path>
                <a:path w="8362315" h="445135">
                  <a:moveTo>
                    <a:pt x="8362175" y="158496"/>
                  </a:moveTo>
                  <a:lnTo>
                    <a:pt x="8353679" y="156248"/>
                  </a:lnTo>
                  <a:lnTo>
                    <a:pt x="8344459" y="154305"/>
                  </a:lnTo>
                  <a:lnTo>
                    <a:pt x="8334959" y="152920"/>
                  </a:lnTo>
                  <a:lnTo>
                    <a:pt x="8325599" y="152400"/>
                  </a:lnTo>
                  <a:lnTo>
                    <a:pt x="8322551" y="152400"/>
                  </a:lnTo>
                  <a:lnTo>
                    <a:pt x="8237194" y="188823"/>
                  </a:lnTo>
                  <a:lnTo>
                    <a:pt x="8190535" y="268986"/>
                  </a:lnTo>
                  <a:lnTo>
                    <a:pt x="8171040" y="349135"/>
                  </a:lnTo>
                  <a:lnTo>
                    <a:pt x="8167103" y="385572"/>
                  </a:lnTo>
                  <a:lnTo>
                    <a:pt x="8159890" y="371513"/>
                  </a:lnTo>
                  <a:lnTo>
                    <a:pt x="8136814" y="340614"/>
                  </a:lnTo>
                  <a:lnTo>
                    <a:pt x="8095742" y="309702"/>
                  </a:lnTo>
                  <a:lnTo>
                    <a:pt x="8034515" y="295656"/>
                  </a:lnTo>
                  <a:lnTo>
                    <a:pt x="7975917" y="318985"/>
                  </a:lnTo>
                  <a:lnTo>
                    <a:pt x="7940599" y="370332"/>
                  </a:lnTo>
                  <a:lnTo>
                    <a:pt x="7923289" y="421665"/>
                  </a:lnTo>
                  <a:lnTo>
                    <a:pt x="7918691" y="445008"/>
                  </a:lnTo>
                  <a:lnTo>
                    <a:pt x="8362175" y="441960"/>
                  </a:lnTo>
                  <a:lnTo>
                    <a:pt x="8362175" y="385572"/>
                  </a:lnTo>
                  <a:lnTo>
                    <a:pt x="8362175" y="158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899103" y="2032355"/>
            <a:ext cx="4163695" cy="3192780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algn="ctr" marR="415925">
              <a:lnSpc>
                <a:spcPct val="100000"/>
              </a:lnSpc>
              <a:spcBef>
                <a:spcPts val="905"/>
              </a:spcBef>
            </a:pPr>
            <a:r>
              <a:rPr dirty="0" sz="5400" spc="-130">
                <a:solidFill>
                  <a:srgbClr val="B52621"/>
                </a:solidFill>
                <a:latin typeface="Trebuchet MS"/>
                <a:cs typeface="Trebuchet MS"/>
              </a:rPr>
              <a:t>03</a:t>
            </a:r>
            <a:endParaRPr sz="5400">
              <a:latin typeface="Trebuchet MS"/>
              <a:cs typeface="Trebuchet MS"/>
            </a:endParaRPr>
          </a:p>
          <a:p>
            <a:pPr algn="ctr" marL="12700" marR="5080">
              <a:lnSpc>
                <a:spcPts val="5180"/>
              </a:lnSpc>
              <a:spcBef>
                <a:spcPts val="2060"/>
              </a:spcBef>
            </a:pPr>
            <a:r>
              <a:rPr dirty="0" sz="5400" spc="-58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5400" spc="-1055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5400" spc="-1140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5400" spc="-315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5400" spc="-1055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5400" spc="-75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5400" spc="-31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5400" spc="-75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5400" spc="-76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5400" spc="2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5400" spc="-52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5400" spc="-1055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5400" spc="-120">
                <a:solidFill>
                  <a:srgbClr val="B52621"/>
                </a:solidFill>
                <a:latin typeface="Trebuchet MS"/>
                <a:cs typeface="Trebuchet MS"/>
              </a:rPr>
              <a:t>F  </a:t>
            </a:r>
            <a:r>
              <a:rPr dirty="0" sz="5400" spc="-285">
                <a:solidFill>
                  <a:srgbClr val="B52621"/>
                </a:solidFill>
                <a:latin typeface="Trebuchet MS"/>
                <a:cs typeface="Trebuchet MS"/>
              </a:rPr>
              <a:t>SLIP-FORM </a:t>
            </a:r>
            <a:r>
              <a:rPr dirty="0" sz="5400" spc="-28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5400" spc="-685">
                <a:solidFill>
                  <a:srgbClr val="B52621"/>
                </a:solidFill>
                <a:latin typeface="Trebuchet MS"/>
                <a:cs typeface="Trebuchet MS"/>
              </a:rPr>
              <a:t>CONTRUCTION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05483" y="3886199"/>
            <a:ext cx="8395970" cy="2572385"/>
            <a:chOff x="1205483" y="3886199"/>
            <a:chExt cx="8395970" cy="2572385"/>
          </a:xfrm>
        </p:grpSpPr>
        <p:sp>
          <p:nvSpPr>
            <p:cNvPr id="17" name="object 17"/>
            <p:cNvSpPr/>
            <p:nvPr/>
          </p:nvSpPr>
          <p:spPr>
            <a:xfrm>
              <a:off x="7956803" y="5152644"/>
              <a:ext cx="1644650" cy="1306195"/>
            </a:xfrm>
            <a:custGeom>
              <a:avLst/>
              <a:gdLst/>
              <a:ahLst/>
              <a:cxnLst/>
              <a:rect l="l" t="t" r="r" b="b"/>
              <a:pathLst>
                <a:path w="1644650" h="1306195">
                  <a:moveTo>
                    <a:pt x="1644396" y="452628"/>
                  </a:moveTo>
                  <a:lnTo>
                    <a:pt x="1391412" y="452628"/>
                  </a:lnTo>
                  <a:lnTo>
                    <a:pt x="1392692" y="402336"/>
                  </a:lnTo>
                  <a:lnTo>
                    <a:pt x="1394703" y="352044"/>
                  </a:lnTo>
                  <a:lnTo>
                    <a:pt x="1397447" y="301752"/>
                  </a:lnTo>
                  <a:lnTo>
                    <a:pt x="1400921" y="251460"/>
                  </a:lnTo>
                  <a:lnTo>
                    <a:pt x="1405128" y="201168"/>
                  </a:lnTo>
                  <a:lnTo>
                    <a:pt x="1474470" y="199834"/>
                  </a:lnTo>
                  <a:lnTo>
                    <a:pt x="1543812" y="199643"/>
                  </a:lnTo>
                  <a:lnTo>
                    <a:pt x="1545217" y="149375"/>
                  </a:lnTo>
                  <a:lnTo>
                    <a:pt x="1547050" y="99250"/>
                  </a:lnTo>
                  <a:lnTo>
                    <a:pt x="1549169" y="49410"/>
                  </a:lnTo>
                  <a:lnTo>
                    <a:pt x="1551432" y="0"/>
                  </a:lnTo>
                  <a:lnTo>
                    <a:pt x="1644396" y="770"/>
                  </a:lnTo>
                  <a:lnTo>
                    <a:pt x="1644396" y="452628"/>
                  </a:lnTo>
                  <a:close/>
                </a:path>
                <a:path w="1644650" h="1306195">
                  <a:moveTo>
                    <a:pt x="1644396" y="574548"/>
                  </a:moveTo>
                  <a:lnTo>
                    <a:pt x="1210056" y="574548"/>
                  </a:lnTo>
                  <a:lnTo>
                    <a:pt x="1210991" y="542544"/>
                  </a:lnTo>
                  <a:lnTo>
                    <a:pt x="1211770" y="511492"/>
                  </a:lnTo>
                  <a:lnTo>
                    <a:pt x="1212842" y="480464"/>
                  </a:lnTo>
                  <a:lnTo>
                    <a:pt x="1214628" y="449580"/>
                  </a:lnTo>
                  <a:lnTo>
                    <a:pt x="1347073" y="452366"/>
                  </a:lnTo>
                  <a:lnTo>
                    <a:pt x="1644396" y="452628"/>
                  </a:lnTo>
                  <a:lnTo>
                    <a:pt x="1644396" y="574548"/>
                  </a:lnTo>
                  <a:close/>
                </a:path>
                <a:path w="1644650" h="1306195">
                  <a:moveTo>
                    <a:pt x="1644396" y="1305874"/>
                  </a:moveTo>
                  <a:lnTo>
                    <a:pt x="0" y="1303020"/>
                  </a:lnTo>
                  <a:lnTo>
                    <a:pt x="365" y="1252747"/>
                  </a:lnTo>
                  <a:lnTo>
                    <a:pt x="849" y="1202506"/>
                  </a:lnTo>
                  <a:lnTo>
                    <a:pt x="1450" y="1152290"/>
                  </a:lnTo>
                  <a:lnTo>
                    <a:pt x="2165" y="1102090"/>
                  </a:lnTo>
                  <a:lnTo>
                    <a:pt x="2991" y="1051898"/>
                  </a:lnTo>
                  <a:lnTo>
                    <a:pt x="3925" y="1001706"/>
                  </a:lnTo>
                  <a:lnTo>
                    <a:pt x="4965" y="951507"/>
                  </a:lnTo>
                  <a:lnTo>
                    <a:pt x="6108" y="901290"/>
                  </a:lnTo>
                  <a:lnTo>
                    <a:pt x="7351" y="851050"/>
                  </a:lnTo>
                  <a:lnTo>
                    <a:pt x="8692" y="800777"/>
                  </a:lnTo>
                  <a:lnTo>
                    <a:pt x="10127" y="750463"/>
                  </a:lnTo>
                  <a:lnTo>
                    <a:pt x="11655" y="700101"/>
                  </a:lnTo>
                  <a:lnTo>
                    <a:pt x="13272" y="649681"/>
                  </a:lnTo>
                  <a:lnTo>
                    <a:pt x="14976" y="599197"/>
                  </a:lnTo>
                  <a:lnTo>
                    <a:pt x="16764" y="548639"/>
                  </a:lnTo>
                  <a:lnTo>
                    <a:pt x="397764" y="542544"/>
                  </a:lnTo>
                  <a:lnTo>
                    <a:pt x="397959" y="566928"/>
                  </a:lnTo>
                  <a:lnTo>
                    <a:pt x="398041" y="574548"/>
                  </a:lnTo>
                  <a:lnTo>
                    <a:pt x="399049" y="632340"/>
                  </a:lnTo>
                  <a:lnTo>
                    <a:pt x="399288" y="662940"/>
                  </a:lnTo>
                  <a:lnTo>
                    <a:pt x="534958" y="662940"/>
                  </a:lnTo>
                  <a:lnTo>
                    <a:pt x="536112" y="714375"/>
                  </a:lnTo>
                  <a:lnTo>
                    <a:pt x="536985" y="758952"/>
                  </a:lnTo>
                  <a:lnTo>
                    <a:pt x="537710" y="810791"/>
                  </a:lnTo>
                  <a:lnTo>
                    <a:pt x="537972" y="861060"/>
                  </a:lnTo>
                  <a:lnTo>
                    <a:pt x="1644396" y="861060"/>
                  </a:lnTo>
                  <a:lnTo>
                    <a:pt x="1644396" y="1305874"/>
                  </a:lnTo>
                  <a:close/>
                </a:path>
                <a:path w="1644650" h="1306195">
                  <a:moveTo>
                    <a:pt x="1644396" y="763524"/>
                  </a:moveTo>
                  <a:lnTo>
                    <a:pt x="935736" y="763524"/>
                  </a:lnTo>
                  <a:lnTo>
                    <a:pt x="934878" y="714375"/>
                  </a:lnTo>
                  <a:lnTo>
                    <a:pt x="934795" y="700101"/>
                  </a:lnTo>
                  <a:lnTo>
                    <a:pt x="934683" y="649681"/>
                  </a:lnTo>
                  <a:lnTo>
                    <a:pt x="934878" y="616077"/>
                  </a:lnTo>
                  <a:lnTo>
                    <a:pt x="935736" y="566928"/>
                  </a:lnTo>
                  <a:lnTo>
                    <a:pt x="990600" y="569329"/>
                  </a:lnTo>
                  <a:lnTo>
                    <a:pt x="1210056" y="574548"/>
                  </a:lnTo>
                  <a:lnTo>
                    <a:pt x="1644396" y="574548"/>
                  </a:lnTo>
                  <a:lnTo>
                    <a:pt x="1644396" y="763524"/>
                  </a:lnTo>
                  <a:close/>
                </a:path>
                <a:path w="1644650" h="1306195">
                  <a:moveTo>
                    <a:pt x="534958" y="662940"/>
                  </a:moveTo>
                  <a:lnTo>
                    <a:pt x="399288" y="662940"/>
                  </a:lnTo>
                  <a:lnTo>
                    <a:pt x="534924" y="661416"/>
                  </a:lnTo>
                  <a:lnTo>
                    <a:pt x="534958" y="662940"/>
                  </a:lnTo>
                  <a:close/>
                </a:path>
                <a:path w="1644650" h="1306195">
                  <a:moveTo>
                    <a:pt x="1644396" y="861060"/>
                  </a:moveTo>
                  <a:lnTo>
                    <a:pt x="537972" y="861060"/>
                  </a:lnTo>
                  <a:lnTo>
                    <a:pt x="583692" y="860889"/>
                  </a:lnTo>
                  <a:lnTo>
                    <a:pt x="766572" y="858012"/>
                  </a:lnTo>
                  <a:lnTo>
                    <a:pt x="766572" y="758952"/>
                  </a:lnTo>
                  <a:lnTo>
                    <a:pt x="851155" y="760666"/>
                  </a:lnTo>
                  <a:lnTo>
                    <a:pt x="893445" y="761738"/>
                  </a:lnTo>
                  <a:lnTo>
                    <a:pt x="935736" y="763524"/>
                  </a:lnTo>
                  <a:lnTo>
                    <a:pt x="1644396" y="763524"/>
                  </a:lnTo>
                  <a:lnTo>
                    <a:pt x="1644396" y="86106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025383" y="5713476"/>
              <a:ext cx="287020" cy="117475"/>
            </a:xfrm>
            <a:custGeom>
              <a:avLst/>
              <a:gdLst/>
              <a:ahLst/>
              <a:cxnLst/>
              <a:rect l="l" t="t" r="r" b="b"/>
              <a:pathLst>
                <a:path w="287020" h="117475">
                  <a:moveTo>
                    <a:pt x="193548" y="117348"/>
                  </a:moveTo>
                  <a:lnTo>
                    <a:pt x="99060" y="108204"/>
                  </a:lnTo>
                  <a:lnTo>
                    <a:pt x="3048" y="111252"/>
                  </a:lnTo>
                  <a:lnTo>
                    <a:pt x="0" y="0"/>
                  </a:lnTo>
                  <a:lnTo>
                    <a:pt x="99060" y="10668"/>
                  </a:lnTo>
                  <a:lnTo>
                    <a:pt x="193548" y="7620"/>
                  </a:lnTo>
                  <a:lnTo>
                    <a:pt x="281940" y="7620"/>
                  </a:lnTo>
                  <a:lnTo>
                    <a:pt x="286512" y="109728"/>
                  </a:lnTo>
                  <a:lnTo>
                    <a:pt x="193548" y="117348"/>
                  </a:lnTo>
                  <a:close/>
                </a:path>
              </a:pathLst>
            </a:custGeom>
            <a:solidFill>
              <a:srgbClr val="B526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9844" y="5958839"/>
              <a:ext cx="181356" cy="1173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972031" y="5641860"/>
              <a:ext cx="1629410" cy="650875"/>
            </a:xfrm>
            <a:custGeom>
              <a:avLst/>
              <a:gdLst/>
              <a:ahLst/>
              <a:cxnLst/>
              <a:rect l="l" t="t" r="r" b="b"/>
              <a:pathLst>
                <a:path w="1629409" h="650875">
                  <a:moveTo>
                    <a:pt x="277368" y="371856"/>
                  </a:moveTo>
                  <a:lnTo>
                    <a:pt x="271272" y="268224"/>
                  </a:lnTo>
                  <a:lnTo>
                    <a:pt x="182880" y="268224"/>
                  </a:lnTo>
                  <a:lnTo>
                    <a:pt x="88392" y="259080"/>
                  </a:lnTo>
                  <a:lnTo>
                    <a:pt x="0" y="269748"/>
                  </a:lnTo>
                  <a:lnTo>
                    <a:pt x="0" y="367284"/>
                  </a:lnTo>
                  <a:lnTo>
                    <a:pt x="88392" y="365760"/>
                  </a:lnTo>
                  <a:lnTo>
                    <a:pt x="182880" y="367284"/>
                  </a:lnTo>
                  <a:lnTo>
                    <a:pt x="277368" y="371856"/>
                  </a:lnTo>
                  <a:close/>
                </a:path>
                <a:path w="1629409" h="650875">
                  <a:moveTo>
                    <a:pt x="454152" y="515112"/>
                  </a:moveTo>
                  <a:lnTo>
                    <a:pt x="453859" y="504444"/>
                  </a:lnTo>
                  <a:lnTo>
                    <a:pt x="451192" y="406908"/>
                  </a:lnTo>
                  <a:lnTo>
                    <a:pt x="451104" y="403860"/>
                  </a:lnTo>
                  <a:lnTo>
                    <a:pt x="355092" y="406908"/>
                  </a:lnTo>
                  <a:lnTo>
                    <a:pt x="262128" y="397764"/>
                  </a:lnTo>
                  <a:lnTo>
                    <a:pt x="167640" y="405384"/>
                  </a:lnTo>
                  <a:lnTo>
                    <a:pt x="173736" y="505968"/>
                  </a:lnTo>
                  <a:lnTo>
                    <a:pt x="262128" y="507492"/>
                  </a:lnTo>
                  <a:lnTo>
                    <a:pt x="355092" y="504444"/>
                  </a:lnTo>
                  <a:lnTo>
                    <a:pt x="454152" y="515112"/>
                  </a:lnTo>
                  <a:close/>
                </a:path>
                <a:path w="1629409" h="650875">
                  <a:moveTo>
                    <a:pt x="935748" y="541020"/>
                  </a:moveTo>
                  <a:lnTo>
                    <a:pt x="845832" y="530339"/>
                  </a:lnTo>
                  <a:lnTo>
                    <a:pt x="751344" y="531876"/>
                  </a:lnTo>
                  <a:lnTo>
                    <a:pt x="658380" y="537972"/>
                  </a:lnTo>
                  <a:lnTo>
                    <a:pt x="656856" y="644652"/>
                  </a:lnTo>
                  <a:lnTo>
                    <a:pt x="751344" y="638556"/>
                  </a:lnTo>
                  <a:lnTo>
                    <a:pt x="845832" y="637032"/>
                  </a:lnTo>
                  <a:lnTo>
                    <a:pt x="935748" y="640080"/>
                  </a:lnTo>
                  <a:lnTo>
                    <a:pt x="935748" y="637032"/>
                  </a:lnTo>
                  <a:lnTo>
                    <a:pt x="935748" y="541020"/>
                  </a:lnTo>
                  <a:close/>
                </a:path>
                <a:path w="1629409" h="650875">
                  <a:moveTo>
                    <a:pt x="1277112" y="541007"/>
                  </a:moveTo>
                  <a:lnTo>
                    <a:pt x="1188720" y="544055"/>
                  </a:lnTo>
                  <a:lnTo>
                    <a:pt x="999744" y="537959"/>
                  </a:lnTo>
                  <a:lnTo>
                    <a:pt x="1004316" y="640067"/>
                  </a:lnTo>
                  <a:lnTo>
                    <a:pt x="1094232" y="640067"/>
                  </a:lnTo>
                  <a:lnTo>
                    <a:pt x="1188720" y="650735"/>
                  </a:lnTo>
                  <a:lnTo>
                    <a:pt x="1277112" y="638543"/>
                  </a:lnTo>
                  <a:lnTo>
                    <a:pt x="1277112" y="541007"/>
                  </a:lnTo>
                  <a:close/>
                </a:path>
                <a:path w="1629409" h="650875">
                  <a:moveTo>
                    <a:pt x="1539240" y="109728"/>
                  </a:moveTo>
                  <a:lnTo>
                    <a:pt x="1533144" y="7620"/>
                  </a:lnTo>
                  <a:lnTo>
                    <a:pt x="1444752" y="7620"/>
                  </a:lnTo>
                  <a:lnTo>
                    <a:pt x="1351788" y="10668"/>
                  </a:lnTo>
                  <a:lnTo>
                    <a:pt x="1252728" y="0"/>
                  </a:lnTo>
                  <a:lnTo>
                    <a:pt x="1255776" y="109728"/>
                  </a:lnTo>
                  <a:lnTo>
                    <a:pt x="1351788" y="106680"/>
                  </a:lnTo>
                  <a:lnTo>
                    <a:pt x="1444752" y="115824"/>
                  </a:lnTo>
                  <a:lnTo>
                    <a:pt x="1539240" y="109728"/>
                  </a:lnTo>
                  <a:close/>
                </a:path>
                <a:path w="1629409" h="650875">
                  <a:moveTo>
                    <a:pt x="1562100" y="176784"/>
                  </a:moveTo>
                  <a:lnTo>
                    <a:pt x="1470660" y="166116"/>
                  </a:lnTo>
                  <a:lnTo>
                    <a:pt x="1377696" y="167640"/>
                  </a:lnTo>
                  <a:lnTo>
                    <a:pt x="1284732" y="173736"/>
                  </a:lnTo>
                  <a:lnTo>
                    <a:pt x="1281684" y="280416"/>
                  </a:lnTo>
                  <a:lnTo>
                    <a:pt x="1377696" y="272796"/>
                  </a:lnTo>
                  <a:lnTo>
                    <a:pt x="1470660" y="271272"/>
                  </a:lnTo>
                  <a:lnTo>
                    <a:pt x="1562100" y="275844"/>
                  </a:lnTo>
                  <a:lnTo>
                    <a:pt x="1562100" y="176784"/>
                  </a:lnTo>
                  <a:close/>
                </a:path>
                <a:path w="1629409" h="650875">
                  <a:moveTo>
                    <a:pt x="1629168" y="172427"/>
                  </a:moveTo>
                  <a:lnTo>
                    <a:pt x="1624596" y="172212"/>
                  </a:lnTo>
                  <a:lnTo>
                    <a:pt x="1629168" y="249948"/>
                  </a:lnTo>
                  <a:lnTo>
                    <a:pt x="1629168" y="172427"/>
                  </a:lnTo>
                  <a:close/>
                </a:path>
              </a:pathLst>
            </a:custGeom>
            <a:solidFill>
              <a:srgbClr val="B52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76311" y="3886199"/>
              <a:ext cx="964565" cy="2162810"/>
            </a:xfrm>
            <a:custGeom>
              <a:avLst/>
              <a:gdLst/>
              <a:ahLst/>
              <a:cxnLst/>
              <a:rect l="l" t="t" r="r" b="b"/>
              <a:pathLst>
                <a:path w="964564" h="2162810">
                  <a:moveTo>
                    <a:pt x="963968" y="806208"/>
                  </a:moveTo>
                  <a:lnTo>
                    <a:pt x="928509" y="363461"/>
                  </a:lnTo>
                  <a:lnTo>
                    <a:pt x="875766" y="12014"/>
                  </a:lnTo>
                  <a:lnTo>
                    <a:pt x="873277" y="0"/>
                  </a:lnTo>
                  <a:lnTo>
                    <a:pt x="548703" y="0"/>
                  </a:lnTo>
                  <a:lnTo>
                    <a:pt x="431520" y="0"/>
                  </a:lnTo>
                  <a:lnTo>
                    <a:pt x="46189" y="0"/>
                  </a:lnTo>
                  <a:lnTo>
                    <a:pt x="34239" y="39712"/>
                  </a:lnTo>
                  <a:lnTo>
                    <a:pt x="21018" y="90462"/>
                  </a:lnTo>
                  <a:lnTo>
                    <a:pt x="10261" y="140462"/>
                  </a:lnTo>
                  <a:lnTo>
                    <a:pt x="2311" y="188976"/>
                  </a:lnTo>
                  <a:lnTo>
                    <a:pt x="0" y="235953"/>
                  </a:lnTo>
                  <a:lnTo>
                    <a:pt x="825" y="267042"/>
                  </a:lnTo>
                  <a:lnTo>
                    <a:pt x="6248" y="342544"/>
                  </a:lnTo>
                  <a:lnTo>
                    <a:pt x="10731" y="386194"/>
                  </a:lnTo>
                  <a:lnTo>
                    <a:pt x="16332" y="433285"/>
                  </a:lnTo>
                  <a:lnTo>
                    <a:pt x="22999" y="483438"/>
                  </a:lnTo>
                  <a:lnTo>
                    <a:pt x="30695" y="536257"/>
                  </a:lnTo>
                  <a:lnTo>
                    <a:pt x="39370" y="591388"/>
                  </a:lnTo>
                  <a:lnTo>
                    <a:pt x="48971" y="648436"/>
                  </a:lnTo>
                  <a:lnTo>
                    <a:pt x="59436" y="707034"/>
                  </a:lnTo>
                  <a:lnTo>
                    <a:pt x="70739" y="766787"/>
                  </a:lnTo>
                  <a:lnTo>
                    <a:pt x="82816" y="827341"/>
                  </a:lnTo>
                  <a:lnTo>
                    <a:pt x="95631" y="888288"/>
                  </a:lnTo>
                  <a:lnTo>
                    <a:pt x="109118" y="949286"/>
                  </a:lnTo>
                  <a:lnTo>
                    <a:pt x="123240" y="1009929"/>
                  </a:lnTo>
                  <a:lnTo>
                    <a:pt x="137947" y="1069848"/>
                  </a:lnTo>
                  <a:lnTo>
                    <a:pt x="81800" y="1338961"/>
                  </a:lnTo>
                  <a:lnTo>
                    <a:pt x="68224" y="1703641"/>
                  </a:lnTo>
                  <a:lnTo>
                    <a:pt x="75806" y="2024621"/>
                  </a:lnTo>
                  <a:lnTo>
                    <a:pt x="83083" y="2162556"/>
                  </a:lnTo>
                  <a:lnTo>
                    <a:pt x="191287" y="2162556"/>
                  </a:lnTo>
                  <a:lnTo>
                    <a:pt x="450380" y="1085088"/>
                  </a:lnTo>
                  <a:lnTo>
                    <a:pt x="466331" y="981443"/>
                  </a:lnTo>
                  <a:lnTo>
                    <a:pt x="501434" y="726757"/>
                  </a:lnTo>
                  <a:lnTo>
                    <a:pt x="512076" y="629221"/>
                  </a:lnTo>
                  <a:lnTo>
                    <a:pt x="541820" y="739216"/>
                  </a:lnTo>
                  <a:lnTo>
                    <a:pt x="637832" y="1005852"/>
                  </a:lnTo>
                  <a:lnTo>
                    <a:pt x="611771" y="1347812"/>
                  </a:lnTo>
                  <a:lnTo>
                    <a:pt x="661454" y="1724228"/>
                  </a:lnTo>
                  <a:lnTo>
                    <a:pt x="731697" y="2028329"/>
                  </a:lnTo>
                  <a:lnTo>
                    <a:pt x="767372" y="2153424"/>
                  </a:lnTo>
                  <a:lnTo>
                    <a:pt x="899960" y="2153424"/>
                  </a:lnTo>
                  <a:lnTo>
                    <a:pt x="911885" y="1988997"/>
                  </a:lnTo>
                  <a:lnTo>
                    <a:pt x="937107" y="1602689"/>
                  </a:lnTo>
                  <a:lnTo>
                    <a:pt x="959751" y="1154938"/>
                  </a:lnTo>
                  <a:lnTo>
                    <a:pt x="963968" y="806208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07108" y="6060948"/>
              <a:ext cx="510540" cy="166370"/>
            </a:xfrm>
            <a:custGeom>
              <a:avLst/>
              <a:gdLst/>
              <a:ahLst/>
              <a:cxnLst/>
              <a:rect l="l" t="t" r="r" b="b"/>
              <a:pathLst>
                <a:path w="510539" h="166370">
                  <a:moveTo>
                    <a:pt x="510540" y="166116"/>
                  </a:moveTo>
                  <a:lnTo>
                    <a:pt x="459376" y="165571"/>
                  </a:lnTo>
                  <a:lnTo>
                    <a:pt x="357249" y="164044"/>
                  </a:lnTo>
                  <a:lnTo>
                    <a:pt x="0" y="156972"/>
                  </a:lnTo>
                  <a:lnTo>
                    <a:pt x="666" y="144589"/>
                  </a:lnTo>
                  <a:lnTo>
                    <a:pt x="857" y="117538"/>
                  </a:lnTo>
                  <a:lnTo>
                    <a:pt x="22859" y="85344"/>
                  </a:lnTo>
                  <a:lnTo>
                    <a:pt x="27431" y="83820"/>
                  </a:lnTo>
                  <a:lnTo>
                    <a:pt x="45934" y="84058"/>
                  </a:lnTo>
                  <a:lnTo>
                    <a:pt x="64650" y="85105"/>
                  </a:lnTo>
                  <a:lnTo>
                    <a:pt x="73152" y="85344"/>
                  </a:lnTo>
                  <a:lnTo>
                    <a:pt x="85344" y="85344"/>
                  </a:lnTo>
                  <a:lnTo>
                    <a:pt x="104775" y="81605"/>
                  </a:lnTo>
                  <a:lnTo>
                    <a:pt x="149352" y="51816"/>
                  </a:lnTo>
                  <a:lnTo>
                    <a:pt x="154305" y="40576"/>
                  </a:lnTo>
                  <a:lnTo>
                    <a:pt x="156638" y="35313"/>
                  </a:lnTo>
                  <a:lnTo>
                    <a:pt x="193929" y="8382"/>
                  </a:lnTo>
                  <a:lnTo>
                    <a:pt x="228600" y="0"/>
                  </a:lnTo>
                  <a:lnTo>
                    <a:pt x="237767" y="571"/>
                  </a:lnTo>
                  <a:lnTo>
                    <a:pt x="295798" y="26717"/>
                  </a:lnTo>
                  <a:lnTo>
                    <a:pt x="323468" y="45719"/>
                  </a:lnTo>
                  <a:lnTo>
                    <a:pt x="352853" y="63579"/>
                  </a:lnTo>
                  <a:lnTo>
                    <a:pt x="387095" y="77724"/>
                  </a:lnTo>
                  <a:lnTo>
                    <a:pt x="424814" y="90035"/>
                  </a:lnTo>
                  <a:lnTo>
                    <a:pt x="460247" y="106489"/>
                  </a:lnTo>
                  <a:lnTo>
                    <a:pt x="489965" y="130659"/>
                  </a:lnTo>
                  <a:lnTo>
                    <a:pt x="510540" y="16611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107" y="5990844"/>
              <a:ext cx="208787" cy="201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05584" y="6217920"/>
              <a:ext cx="512445" cy="59690"/>
            </a:xfrm>
            <a:custGeom>
              <a:avLst/>
              <a:gdLst/>
              <a:ahLst/>
              <a:cxnLst/>
              <a:rect l="l" t="t" r="r" b="b"/>
              <a:pathLst>
                <a:path w="512444" h="59689">
                  <a:moveTo>
                    <a:pt x="510539" y="59436"/>
                  </a:moveTo>
                  <a:lnTo>
                    <a:pt x="153578" y="52512"/>
                  </a:lnTo>
                  <a:lnTo>
                    <a:pt x="0" y="48768"/>
                  </a:lnTo>
                  <a:lnTo>
                    <a:pt x="238" y="37076"/>
                  </a:lnTo>
                  <a:lnTo>
                    <a:pt x="1285" y="12549"/>
                  </a:lnTo>
                  <a:lnTo>
                    <a:pt x="1524" y="0"/>
                  </a:lnTo>
                  <a:lnTo>
                    <a:pt x="358485" y="6923"/>
                  </a:lnTo>
                  <a:lnTo>
                    <a:pt x="512063" y="10668"/>
                  </a:lnTo>
                  <a:lnTo>
                    <a:pt x="511873" y="34480"/>
                  </a:lnTo>
                  <a:lnTo>
                    <a:pt x="511421" y="46886"/>
                  </a:lnTo>
                  <a:lnTo>
                    <a:pt x="510539" y="5943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4183" y="6065520"/>
              <a:ext cx="115823" cy="9296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8927" y="5990844"/>
              <a:ext cx="166115" cy="807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05484" y="6041136"/>
              <a:ext cx="309880" cy="228600"/>
            </a:xfrm>
            <a:custGeom>
              <a:avLst/>
              <a:gdLst/>
              <a:ahLst/>
              <a:cxnLst/>
              <a:rect l="l" t="t" r="r" b="b"/>
              <a:pathLst>
                <a:path w="309880" h="228600">
                  <a:moveTo>
                    <a:pt x="306323" y="228600"/>
                  </a:moveTo>
                  <a:lnTo>
                    <a:pt x="0" y="228600"/>
                  </a:lnTo>
                  <a:lnTo>
                    <a:pt x="690" y="218336"/>
                  </a:lnTo>
                  <a:lnTo>
                    <a:pt x="7810" y="189928"/>
                  </a:lnTo>
                  <a:lnTo>
                    <a:pt x="28932" y="146946"/>
                  </a:lnTo>
                  <a:lnTo>
                    <a:pt x="71628" y="92964"/>
                  </a:lnTo>
                  <a:lnTo>
                    <a:pt x="85082" y="71580"/>
                  </a:lnTo>
                  <a:lnTo>
                    <a:pt x="90106" y="48768"/>
                  </a:lnTo>
                  <a:lnTo>
                    <a:pt x="91987" y="28241"/>
                  </a:lnTo>
                  <a:lnTo>
                    <a:pt x="96012" y="13716"/>
                  </a:lnTo>
                  <a:lnTo>
                    <a:pt x="104536" y="7072"/>
                  </a:lnTo>
                  <a:lnTo>
                    <a:pt x="116205" y="2857"/>
                  </a:lnTo>
                  <a:lnTo>
                    <a:pt x="130730" y="642"/>
                  </a:lnTo>
                  <a:lnTo>
                    <a:pt x="147828" y="0"/>
                  </a:lnTo>
                  <a:lnTo>
                    <a:pt x="162496" y="190"/>
                  </a:lnTo>
                  <a:lnTo>
                    <a:pt x="170330" y="642"/>
                  </a:lnTo>
                  <a:lnTo>
                    <a:pt x="178308" y="1524"/>
                  </a:lnTo>
                  <a:lnTo>
                    <a:pt x="220813" y="1524"/>
                  </a:lnTo>
                  <a:lnTo>
                    <a:pt x="260032" y="4953"/>
                  </a:lnTo>
                  <a:lnTo>
                    <a:pt x="290393" y="16954"/>
                  </a:lnTo>
                  <a:lnTo>
                    <a:pt x="306323" y="42672"/>
                  </a:lnTo>
                  <a:lnTo>
                    <a:pt x="309538" y="80081"/>
                  </a:lnTo>
                  <a:lnTo>
                    <a:pt x="309181" y="123634"/>
                  </a:lnTo>
                  <a:lnTo>
                    <a:pt x="307395" y="173188"/>
                  </a:lnTo>
                  <a:lnTo>
                    <a:pt x="306323" y="22860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05483" y="6269736"/>
              <a:ext cx="306705" cy="45720"/>
            </a:xfrm>
            <a:custGeom>
              <a:avLst/>
              <a:gdLst/>
              <a:ahLst/>
              <a:cxnLst/>
              <a:rect l="l" t="t" r="r" b="b"/>
              <a:pathLst>
                <a:path w="306705" h="45720">
                  <a:moveTo>
                    <a:pt x="306324" y="45719"/>
                  </a:moveTo>
                  <a:lnTo>
                    <a:pt x="0" y="45719"/>
                  </a:lnTo>
                  <a:lnTo>
                    <a:pt x="0" y="0"/>
                  </a:lnTo>
                  <a:lnTo>
                    <a:pt x="306324" y="0"/>
                  </a:lnTo>
                  <a:lnTo>
                    <a:pt x="306324" y="45719"/>
                  </a:lnTo>
                  <a:close/>
                </a:path>
              </a:pathLst>
            </a:custGeom>
            <a:solidFill>
              <a:srgbClr val="6964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35" y="6097523"/>
              <a:ext cx="106679" cy="7315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71236" y="3886199"/>
              <a:ext cx="530860" cy="41275"/>
            </a:xfrm>
            <a:custGeom>
              <a:avLst/>
              <a:gdLst/>
              <a:ahLst/>
              <a:cxnLst/>
              <a:rect l="l" t="t" r="r" b="b"/>
              <a:pathLst>
                <a:path w="530860" h="41275">
                  <a:moveTo>
                    <a:pt x="265539" y="41148"/>
                  </a:moveTo>
                  <a:lnTo>
                    <a:pt x="218182" y="39836"/>
                  </a:lnTo>
                  <a:lnTo>
                    <a:pt x="169131" y="35729"/>
                  </a:lnTo>
                  <a:lnTo>
                    <a:pt x="118473" y="28575"/>
                  </a:lnTo>
                  <a:lnTo>
                    <a:pt x="66290" y="18119"/>
                  </a:lnTo>
                  <a:lnTo>
                    <a:pt x="12667" y="4106"/>
                  </a:lnTo>
                  <a:lnTo>
                    <a:pt x="0" y="0"/>
                  </a:lnTo>
                  <a:lnTo>
                    <a:pt x="530477" y="0"/>
                  </a:lnTo>
                  <a:lnTo>
                    <a:pt x="464735" y="18209"/>
                  </a:lnTo>
                  <a:lnTo>
                    <a:pt x="402758" y="30321"/>
                  </a:lnTo>
                  <a:lnTo>
                    <a:pt x="336261" y="38283"/>
                  </a:lnTo>
                  <a:lnTo>
                    <a:pt x="265539" y="4114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854707" y="3886200"/>
              <a:ext cx="62230" cy="20320"/>
            </a:xfrm>
            <a:custGeom>
              <a:avLst/>
              <a:gdLst/>
              <a:ahLst/>
              <a:cxnLst/>
              <a:rect l="l" t="t" r="r" b="b"/>
              <a:pathLst>
                <a:path w="62230" h="20320">
                  <a:moveTo>
                    <a:pt x="6095" y="19811"/>
                  </a:moveTo>
                  <a:lnTo>
                    <a:pt x="1523" y="18287"/>
                  </a:lnTo>
                  <a:lnTo>
                    <a:pt x="1523" y="15239"/>
                  </a:lnTo>
                  <a:lnTo>
                    <a:pt x="0" y="10667"/>
                  </a:lnTo>
                  <a:lnTo>
                    <a:pt x="1523" y="7619"/>
                  </a:lnTo>
                  <a:lnTo>
                    <a:pt x="4571" y="6095"/>
                  </a:lnTo>
                  <a:lnTo>
                    <a:pt x="22859" y="0"/>
                  </a:lnTo>
                  <a:lnTo>
                    <a:pt x="61721" y="0"/>
                  </a:lnTo>
                  <a:lnTo>
                    <a:pt x="9143" y="18287"/>
                  </a:lnTo>
                  <a:lnTo>
                    <a:pt x="6095" y="19811"/>
                  </a:lnTo>
                  <a:close/>
                </a:path>
              </a:pathLst>
            </a:custGeom>
            <a:solidFill>
              <a:srgbClr val="FBF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93876" y="3886199"/>
              <a:ext cx="318770" cy="277495"/>
            </a:xfrm>
            <a:custGeom>
              <a:avLst/>
              <a:gdLst/>
              <a:ahLst/>
              <a:cxnLst/>
              <a:rect l="l" t="t" r="r" b="b"/>
              <a:pathLst>
                <a:path w="318769" h="277495">
                  <a:moveTo>
                    <a:pt x="188976" y="277368"/>
                  </a:moveTo>
                  <a:lnTo>
                    <a:pt x="0" y="234696"/>
                  </a:lnTo>
                  <a:lnTo>
                    <a:pt x="18288" y="32004"/>
                  </a:lnTo>
                  <a:lnTo>
                    <a:pt x="35269" y="0"/>
                  </a:lnTo>
                  <a:lnTo>
                    <a:pt x="318578" y="0"/>
                  </a:lnTo>
                  <a:lnTo>
                    <a:pt x="306324" y="237744"/>
                  </a:lnTo>
                  <a:lnTo>
                    <a:pt x="188976" y="277368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07579" y="3886199"/>
              <a:ext cx="305435" cy="279400"/>
            </a:xfrm>
            <a:custGeom>
              <a:avLst/>
              <a:gdLst/>
              <a:ahLst/>
              <a:cxnLst/>
              <a:rect l="l" t="t" r="r" b="b"/>
              <a:pathLst>
                <a:path w="305434" h="279400">
                  <a:moveTo>
                    <a:pt x="305130" y="0"/>
                  </a:moveTo>
                  <a:lnTo>
                    <a:pt x="270827" y="0"/>
                  </a:lnTo>
                  <a:lnTo>
                    <a:pt x="248234" y="26479"/>
                  </a:lnTo>
                  <a:lnTo>
                    <a:pt x="216344" y="57708"/>
                  </a:lnTo>
                  <a:lnTo>
                    <a:pt x="215176" y="58597"/>
                  </a:lnTo>
                  <a:lnTo>
                    <a:pt x="239268" y="30492"/>
                  </a:lnTo>
                  <a:lnTo>
                    <a:pt x="267906" y="0"/>
                  </a:lnTo>
                  <a:lnTo>
                    <a:pt x="262432" y="0"/>
                  </a:lnTo>
                  <a:lnTo>
                    <a:pt x="251079" y="11696"/>
                  </a:lnTo>
                  <a:lnTo>
                    <a:pt x="207264" y="57924"/>
                  </a:lnTo>
                  <a:lnTo>
                    <a:pt x="201269" y="63271"/>
                  </a:lnTo>
                  <a:lnTo>
                    <a:pt x="194691" y="67640"/>
                  </a:lnTo>
                  <a:lnTo>
                    <a:pt x="187553" y="70561"/>
                  </a:lnTo>
                  <a:lnTo>
                    <a:pt x="179832" y="71640"/>
                  </a:lnTo>
                  <a:lnTo>
                    <a:pt x="176784" y="71640"/>
                  </a:lnTo>
                  <a:lnTo>
                    <a:pt x="173736" y="70116"/>
                  </a:lnTo>
                  <a:lnTo>
                    <a:pt x="170688" y="70116"/>
                  </a:lnTo>
                  <a:lnTo>
                    <a:pt x="88392" y="50304"/>
                  </a:lnTo>
                  <a:lnTo>
                    <a:pt x="4572" y="32016"/>
                  </a:lnTo>
                  <a:lnTo>
                    <a:pt x="1524" y="32016"/>
                  </a:lnTo>
                  <a:lnTo>
                    <a:pt x="1524" y="33540"/>
                  </a:lnTo>
                  <a:lnTo>
                    <a:pt x="0" y="35064"/>
                  </a:lnTo>
                  <a:lnTo>
                    <a:pt x="1524" y="36588"/>
                  </a:lnTo>
                  <a:lnTo>
                    <a:pt x="3048" y="36588"/>
                  </a:lnTo>
                  <a:lnTo>
                    <a:pt x="169164" y="76212"/>
                  </a:lnTo>
                  <a:lnTo>
                    <a:pt x="178308" y="76212"/>
                  </a:lnTo>
                  <a:lnTo>
                    <a:pt x="187629" y="75349"/>
                  </a:lnTo>
                  <a:lnTo>
                    <a:pt x="196367" y="72910"/>
                  </a:lnTo>
                  <a:lnTo>
                    <a:pt x="192036" y="76200"/>
                  </a:lnTo>
                  <a:lnTo>
                    <a:pt x="184912" y="154813"/>
                  </a:lnTo>
                  <a:lnTo>
                    <a:pt x="179654" y="219265"/>
                  </a:lnTo>
                  <a:lnTo>
                    <a:pt x="176390" y="262877"/>
                  </a:lnTo>
                  <a:lnTo>
                    <a:pt x="175272" y="278892"/>
                  </a:lnTo>
                  <a:lnTo>
                    <a:pt x="292620" y="237744"/>
                  </a:lnTo>
                  <a:lnTo>
                    <a:pt x="305130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38884" y="3886200"/>
              <a:ext cx="1248410" cy="312420"/>
            </a:xfrm>
            <a:custGeom>
              <a:avLst/>
              <a:gdLst/>
              <a:ahLst/>
              <a:cxnLst/>
              <a:rect l="l" t="t" r="r" b="b"/>
              <a:pathLst>
                <a:path w="1248410" h="312420">
                  <a:moveTo>
                    <a:pt x="303276" y="312419"/>
                  </a:moveTo>
                  <a:lnTo>
                    <a:pt x="0" y="257555"/>
                  </a:lnTo>
                  <a:lnTo>
                    <a:pt x="28742" y="0"/>
                  </a:lnTo>
                  <a:lnTo>
                    <a:pt x="1242711" y="0"/>
                  </a:lnTo>
                  <a:lnTo>
                    <a:pt x="1246436" y="138683"/>
                  </a:lnTo>
                  <a:lnTo>
                    <a:pt x="1021079" y="138683"/>
                  </a:lnTo>
                  <a:lnTo>
                    <a:pt x="869583" y="231647"/>
                  </a:lnTo>
                  <a:lnTo>
                    <a:pt x="589787" y="231647"/>
                  </a:lnTo>
                  <a:lnTo>
                    <a:pt x="303276" y="312419"/>
                  </a:lnTo>
                  <a:close/>
                </a:path>
                <a:path w="1248410" h="312420">
                  <a:moveTo>
                    <a:pt x="1248156" y="202691"/>
                  </a:moveTo>
                  <a:lnTo>
                    <a:pt x="1021079" y="138683"/>
                  </a:lnTo>
                  <a:lnTo>
                    <a:pt x="1246436" y="138683"/>
                  </a:lnTo>
                  <a:lnTo>
                    <a:pt x="1248156" y="202691"/>
                  </a:lnTo>
                  <a:close/>
                </a:path>
                <a:path w="1248410" h="312420">
                  <a:moveTo>
                    <a:pt x="819912" y="262127"/>
                  </a:moveTo>
                  <a:lnTo>
                    <a:pt x="589787" y="231647"/>
                  </a:lnTo>
                  <a:lnTo>
                    <a:pt x="869583" y="231647"/>
                  </a:lnTo>
                  <a:lnTo>
                    <a:pt x="819912" y="262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042160" y="3886199"/>
              <a:ext cx="718185" cy="312420"/>
            </a:xfrm>
            <a:custGeom>
              <a:avLst/>
              <a:gdLst/>
              <a:ahLst/>
              <a:cxnLst/>
              <a:rect l="l" t="t" r="r" b="b"/>
              <a:pathLst>
                <a:path w="718185" h="312420">
                  <a:moveTo>
                    <a:pt x="286512" y="231660"/>
                  </a:moveTo>
                  <a:lnTo>
                    <a:pt x="277139" y="0"/>
                  </a:lnTo>
                  <a:lnTo>
                    <a:pt x="15100" y="0"/>
                  </a:lnTo>
                  <a:lnTo>
                    <a:pt x="0" y="312420"/>
                  </a:lnTo>
                  <a:lnTo>
                    <a:pt x="286512" y="231660"/>
                  </a:lnTo>
                  <a:close/>
                </a:path>
                <a:path w="718185" h="312420">
                  <a:moveTo>
                    <a:pt x="717804" y="138696"/>
                  </a:moveTo>
                  <a:lnTo>
                    <a:pt x="715175" y="0"/>
                  </a:lnTo>
                  <a:lnTo>
                    <a:pt x="507479" y="0"/>
                  </a:lnTo>
                  <a:lnTo>
                    <a:pt x="516636" y="262140"/>
                  </a:lnTo>
                  <a:lnTo>
                    <a:pt x="717804" y="138696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1315212"/>
            <a:ext cx="9144000" cy="2571115"/>
            <a:chOff x="457199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187" y="2002548"/>
              <a:ext cx="9144635" cy="1884045"/>
            </a:xfrm>
            <a:custGeom>
              <a:avLst/>
              <a:gdLst/>
              <a:ahLst/>
              <a:cxnLst/>
              <a:rect l="l" t="t" r="r" b="b"/>
              <a:pathLst>
                <a:path w="9144635" h="1884045">
                  <a:moveTo>
                    <a:pt x="9144013" y="1107935"/>
                  </a:moveTo>
                  <a:lnTo>
                    <a:pt x="0" y="1127747"/>
                  </a:lnTo>
                  <a:lnTo>
                    <a:pt x="0" y="1883651"/>
                  </a:lnTo>
                  <a:lnTo>
                    <a:pt x="9144013" y="1883651"/>
                  </a:lnTo>
                  <a:lnTo>
                    <a:pt x="9144013" y="1812023"/>
                  </a:lnTo>
                  <a:lnTo>
                    <a:pt x="4980432" y="1787652"/>
                  </a:lnTo>
                  <a:lnTo>
                    <a:pt x="9144013" y="1650479"/>
                  </a:lnTo>
                  <a:lnTo>
                    <a:pt x="9144013" y="1107935"/>
                  </a:lnTo>
                  <a:close/>
                </a:path>
                <a:path w="9144635" h="1884045">
                  <a:moveTo>
                    <a:pt x="9144013" y="0"/>
                  </a:moveTo>
                  <a:lnTo>
                    <a:pt x="12" y="54851"/>
                  </a:lnTo>
                  <a:lnTo>
                    <a:pt x="12" y="809244"/>
                  </a:lnTo>
                  <a:lnTo>
                    <a:pt x="9144013" y="809244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3945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792492" y="432803"/>
                  </a:moveTo>
                  <a:lnTo>
                    <a:pt x="787654" y="414705"/>
                  </a:lnTo>
                  <a:lnTo>
                    <a:pt x="769810" y="374891"/>
                  </a:lnTo>
                  <a:lnTo>
                    <a:pt x="733983" y="335076"/>
                  </a:lnTo>
                  <a:lnTo>
                    <a:pt x="675132" y="316979"/>
                  </a:lnTo>
                  <a:lnTo>
                    <a:pt x="614159" y="327698"/>
                  </a:lnTo>
                  <a:lnTo>
                    <a:pt x="573595" y="351269"/>
                  </a:lnTo>
                  <a:lnTo>
                    <a:pt x="551053" y="374853"/>
                  </a:lnTo>
                  <a:lnTo>
                    <a:pt x="544068" y="385559"/>
                  </a:lnTo>
                  <a:lnTo>
                    <a:pt x="540143" y="357466"/>
                  </a:lnTo>
                  <a:lnTo>
                    <a:pt x="520636" y="295643"/>
                  </a:lnTo>
                  <a:lnTo>
                    <a:pt x="473989" y="233832"/>
                  </a:lnTo>
                  <a:lnTo>
                    <a:pt x="388620" y="205727"/>
                  </a:lnTo>
                  <a:lnTo>
                    <a:pt x="301586" y="231444"/>
                  </a:lnTo>
                  <a:lnTo>
                    <a:pt x="251269" y="288023"/>
                  </a:lnTo>
                  <a:lnTo>
                    <a:pt x="228104" y="344601"/>
                  </a:lnTo>
                  <a:lnTo>
                    <a:pt x="222504" y="370319"/>
                  </a:lnTo>
                  <a:lnTo>
                    <a:pt x="213982" y="356755"/>
                  </a:lnTo>
                  <a:lnTo>
                    <a:pt x="188595" y="326885"/>
                  </a:lnTo>
                  <a:lnTo>
                    <a:pt x="146646" y="297027"/>
                  </a:lnTo>
                  <a:lnTo>
                    <a:pt x="88392" y="283451"/>
                  </a:lnTo>
                  <a:lnTo>
                    <a:pt x="37299" y="306082"/>
                  </a:lnTo>
                  <a:lnTo>
                    <a:pt x="11049" y="355841"/>
                  </a:lnTo>
                  <a:lnTo>
                    <a:pt x="1384" y="405612"/>
                  </a:lnTo>
                  <a:lnTo>
                    <a:pt x="0" y="428231"/>
                  </a:lnTo>
                  <a:lnTo>
                    <a:pt x="792492" y="432803"/>
                  </a:lnTo>
                  <a:close/>
                </a:path>
                <a:path w="6327140" h="1884045">
                  <a:moveTo>
                    <a:pt x="4940808" y="272796"/>
                  </a:moveTo>
                  <a:lnTo>
                    <a:pt x="4931956" y="258025"/>
                  </a:lnTo>
                  <a:lnTo>
                    <a:pt x="4907661" y="225552"/>
                  </a:lnTo>
                  <a:lnTo>
                    <a:pt x="4871377" y="193065"/>
                  </a:lnTo>
                  <a:lnTo>
                    <a:pt x="4826508" y="178308"/>
                  </a:lnTo>
                  <a:lnTo>
                    <a:pt x="4787125" y="189255"/>
                  </a:lnTo>
                  <a:lnTo>
                    <a:pt x="4762881" y="213360"/>
                  </a:lnTo>
                  <a:lnTo>
                    <a:pt x="4750651" y="237451"/>
                  </a:lnTo>
                  <a:lnTo>
                    <a:pt x="4747260" y="248412"/>
                  </a:lnTo>
                  <a:lnTo>
                    <a:pt x="4740313" y="227457"/>
                  </a:lnTo>
                  <a:lnTo>
                    <a:pt x="4721352" y="181356"/>
                  </a:lnTo>
                  <a:lnTo>
                    <a:pt x="4693259" y="135255"/>
                  </a:lnTo>
                  <a:lnTo>
                    <a:pt x="4658868" y="114300"/>
                  </a:lnTo>
                  <a:lnTo>
                    <a:pt x="4625035" y="122148"/>
                  </a:lnTo>
                  <a:lnTo>
                    <a:pt x="4599622" y="139446"/>
                  </a:lnTo>
                  <a:lnTo>
                    <a:pt x="4583646" y="156730"/>
                  </a:lnTo>
                  <a:lnTo>
                    <a:pt x="4578096" y="164592"/>
                  </a:lnTo>
                  <a:lnTo>
                    <a:pt x="4563415" y="138874"/>
                  </a:lnTo>
                  <a:lnTo>
                    <a:pt x="4519993" y="82296"/>
                  </a:lnTo>
                  <a:lnTo>
                    <a:pt x="4448873" y="25717"/>
                  </a:lnTo>
                  <a:lnTo>
                    <a:pt x="4351020" y="0"/>
                  </a:lnTo>
                  <a:lnTo>
                    <a:pt x="4255389" y="35712"/>
                  </a:lnTo>
                  <a:lnTo>
                    <a:pt x="4190619" y="114300"/>
                  </a:lnTo>
                  <a:lnTo>
                    <a:pt x="4153852" y="192874"/>
                  </a:lnTo>
                  <a:lnTo>
                    <a:pt x="4142232" y="228600"/>
                  </a:lnTo>
                  <a:lnTo>
                    <a:pt x="4133837" y="216928"/>
                  </a:lnTo>
                  <a:lnTo>
                    <a:pt x="4111561" y="191262"/>
                  </a:lnTo>
                  <a:lnTo>
                    <a:pt x="4079875" y="165582"/>
                  </a:lnTo>
                  <a:lnTo>
                    <a:pt x="4043172" y="153924"/>
                  </a:lnTo>
                  <a:lnTo>
                    <a:pt x="4012603" y="167017"/>
                  </a:lnTo>
                  <a:lnTo>
                    <a:pt x="3992880" y="195834"/>
                  </a:lnTo>
                  <a:lnTo>
                    <a:pt x="3982313" y="224637"/>
                  </a:lnTo>
                  <a:lnTo>
                    <a:pt x="3979164" y="237744"/>
                  </a:lnTo>
                  <a:lnTo>
                    <a:pt x="3977525" y="214884"/>
                  </a:lnTo>
                  <a:lnTo>
                    <a:pt x="3962590" y="164592"/>
                  </a:lnTo>
                  <a:lnTo>
                    <a:pt x="3919372" y="114300"/>
                  </a:lnTo>
                  <a:lnTo>
                    <a:pt x="3832860" y="91440"/>
                  </a:lnTo>
                  <a:lnTo>
                    <a:pt x="3744925" y="121437"/>
                  </a:lnTo>
                  <a:lnTo>
                    <a:pt x="3698557" y="187452"/>
                  </a:lnTo>
                  <a:lnTo>
                    <a:pt x="3680485" y="253453"/>
                  </a:lnTo>
                  <a:lnTo>
                    <a:pt x="3677412" y="283464"/>
                  </a:lnTo>
                  <a:lnTo>
                    <a:pt x="4940808" y="272796"/>
                  </a:lnTo>
                  <a:close/>
                </a:path>
                <a:path w="6327140" h="1884045">
                  <a:moveTo>
                    <a:pt x="5475681" y="1883651"/>
                  </a:moveTo>
                  <a:lnTo>
                    <a:pt x="5424881" y="1847316"/>
                  </a:lnTo>
                  <a:lnTo>
                    <a:pt x="5326392" y="1824228"/>
                  </a:lnTo>
                  <a:lnTo>
                    <a:pt x="5240045" y="1862086"/>
                  </a:lnTo>
                  <a:lnTo>
                    <a:pt x="5228564" y="1883651"/>
                  </a:lnTo>
                  <a:lnTo>
                    <a:pt x="5475681" y="1883651"/>
                  </a:lnTo>
                  <a:close/>
                </a:path>
                <a:path w="6327140" h="1884045">
                  <a:moveTo>
                    <a:pt x="6066993" y="1883651"/>
                  </a:moveTo>
                  <a:lnTo>
                    <a:pt x="6055436" y="1846326"/>
                  </a:lnTo>
                  <a:lnTo>
                    <a:pt x="5976823" y="1741017"/>
                  </a:lnTo>
                  <a:lnTo>
                    <a:pt x="5832360" y="1693151"/>
                  </a:lnTo>
                  <a:lnTo>
                    <a:pt x="5686552" y="1736737"/>
                  </a:lnTo>
                  <a:lnTo>
                    <a:pt x="5602046" y="1832610"/>
                  </a:lnTo>
                  <a:lnTo>
                    <a:pt x="5581231" y="1883651"/>
                  </a:lnTo>
                  <a:lnTo>
                    <a:pt x="6066993" y="1883651"/>
                  </a:lnTo>
                  <a:close/>
                </a:path>
                <a:path w="6327140" h="1884045">
                  <a:moveTo>
                    <a:pt x="6326860" y="1883651"/>
                  </a:moveTo>
                  <a:lnTo>
                    <a:pt x="6316993" y="1880616"/>
                  </a:lnTo>
                  <a:lnTo>
                    <a:pt x="6300101" y="1883651"/>
                  </a:lnTo>
                  <a:lnTo>
                    <a:pt x="6326860" y="1883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8350" y="1825256"/>
            <a:ext cx="35248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10" b="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800" spc="-24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430" b="0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2800" spc="-280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800" spc="-24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275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305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-275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25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12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260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550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20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285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1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240" b="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21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280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800" spc="420" b="0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800" spc="-105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24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55" b="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415" b="0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199" y="3278123"/>
            <a:ext cx="9144000" cy="3180715"/>
            <a:chOff x="457199" y="3278123"/>
            <a:chExt cx="9144000" cy="3180715"/>
          </a:xfrm>
        </p:grpSpPr>
        <p:sp>
          <p:nvSpPr>
            <p:cNvPr id="7" name="object 7"/>
            <p:cNvSpPr/>
            <p:nvPr/>
          </p:nvSpPr>
          <p:spPr>
            <a:xfrm>
              <a:off x="1581912" y="3285743"/>
              <a:ext cx="1239520" cy="600710"/>
            </a:xfrm>
            <a:custGeom>
              <a:avLst/>
              <a:gdLst/>
              <a:ahLst/>
              <a:cxnLst/>
              <a:rect l="l" t="t" r="r" b="b"/>
              <a:pathLst>
                <a:path w="1239520" h="600710">
                  <a:moveTo>
                    <a:pt x="1238912" y="600456"/>
                  </a:moveTo>
                  <a:lnTo>
                    <a:pt x="0" y="600456"/>
                  </a:lnTo>
                  <a:lnTo>
                    <a:pt x="589787" y="10668"/>
                  </a:lnTo>
                  <a:lnTo>
                    <a:pt x="596884" y="5786"/>
                  </a:lnTo>
                  <a:lnTo>
                    <a:pt x="604265" y="2476"/>
                  </a:lnTo>
                  <a:lnTo>
                    <a:pt x="611647" y="595"/>
                  </a:lnTo>
                  <a:lnTo>
                    <a:pt x="618743" y="0"/>
                  </a:lnTo>
                  <a:lnTo>
                    <a:pt x="626697" y="595"/>
                  </a:lnTo>
                  <a:lnTo>
                    <a:pt x="634364" y="2476"/>
                  </a:lnTo>
                  <a:lnTo>
                    <a:pt x="641461" y="5786"/>
                  </a:lnTo>
                  <a:lnTo>
                    <a:pt x="647699" y="10668"/>
                  </a:lnTo>
                  <a:lnTo>
                    <a:pt x="1238912" y="600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90116" y="3387851"/>
              <a:ext cx="1021080" cy="498475"/>
            </a:xfrm>
            <a:custGeom>
              <a:avLst/>
              <a:gdLst/>
              <a:ahLst/>
              <a:cxnLst/>
              <a:rect l="l" t="t" r="r" b="b"/>
              <a:pathLst>
                <a:path w="1021080" h="498475">
                  <a:moveTo>
                    <a:pt x="1021079" y="498347"/>
                  </a:moveTo>
                  <a:lnTo>
                    <a:pt x="0" y="498347"/>
                  </a:lnTo>
                  <a:lnTo>
                    <a:pt x="489203" y="9143"/>
                  </a:lnTo>
                  <a:lnTo>
                    <a:pt x="499300" y="2285"/>
                  </a:lnTo>
                  <a:lnTo>
                    <a:pt x="510539" y="0"/>
                  </a:lnTo>
                  <a:lnTo>
                    <a:pt x="521779" y="2285"/>
                  </a:lnTo>
                  <a:lnTo>
                    <a:pt x="531875" y="9143"/>
                  </a:lnTo>
                  <a:lnTo>
                    <a:pt x="1021079" y="498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30769" y="3336048"/>
              <a:ext cx="1140460" cy="550545"/>
            </a:xfrm>
            <a:custGeom>
              <a:avLst/>
              <a:gdLst/>
              <a:ahLst/>
              <a:cxnLst/>
              <a:rect l="l" t="t" r="r" b="b"/>
              <a:pathLst>
                <a:path w="1140460" h="550545">
                  <a:moveTo>
                    <a:pt x="595782" y="118872"/>
                  </a:moveTo>
                  <a:lnTo>
                    <a:pt x="582079" y="99060"/>
                  </a:lnTo>
                  <a:lnTo>
                    <a:pt x="557682" y="99060"/>
                  </a:lnTo>
                  <a:lnTo>
                    <a:pt x="545490" y="118872"/>
                  </a:lnTo>
                  <a:lnTo>
                    <a:pt x="557682" y="140195"/>
                  </a:lnTo>
                  <a:lnTo>
                    <a:pt x="582079" y="140195"/>
                  </a:lnTo>
                  <a:lnTo>
                    <a:pt x="595782" y="118872"/>
                  </a:lnTo>
                  <a:close/>
                </a:path>
                <a:path w="1140460" h="550545">
                  <a:moveTo>
                    <a:pt x="1139863" y="550164"/>
                  </a:moveTo>
                  <a:lnTo>
                    <a:pt x="603402" y="13716"/>
                  </a:lnTo>
                  <a:lnTo>
                    <a:pt x="569887" y="0"/>
                  </a:lnTo>
                  <a:lnTo>
                    <a:pt x="560806" y="850"/>
                  </a:lnTo>
                  <a:lnTo>
                    <a:pt x="552157" y="3429"/>
                  </a:lnTo>
                  <a:lnTo>
                    <a:pt x="544372" y="7708"/>
                  </a:lnTo>
                  <a:lnTo>
                    <a:pt x="537870" y="13716"/>
                  </a:lnTo>
                  <a:lnTo>
                    <a:pt x="0" y="550164"/>
                  </a:lnTo>
                  <a:lnTo>
                    <a:pt x="15024" y="550164"/>
                  </a:lnTo>
                  <a:lnTo>
                    <a:pt x="543966" y="19812"/>
                  </a:lnTo>
                  <a:lnTo>
                    <a:pt x="549948" y="15570"/>
                  </a:lnTo>
                  <a:lnTo>
                    <a:pt x="556348" y="12192"/>
                  </a:lnTo>
                  <a:lnTo>
                    <a:pt x="563041" y="9944"/>
                  </a:lnTo>
                  <a:lnTo>
                    <a:pt x="569874" y="9144"/>
                  </a:lnTo>
                  <a:lnTo>
                    <a:pt x="576922" y="9969"/>
                  </a:lnTo>
                  <a:lnTo>
                    <a:pt x="583971" y="12382"/>
                  </a:lnTo>
                  <a:lnTo>
                    <a:pt x="590448" y="16205"/>
                  </a:lnTo>
                  <a:lnTo>
                    <a:pt x="595782" y="21336"/>
                  </a:lnTo>
                  <a:lnTo>
                    <a:pt x="1124623" y="550164"/>
                  </a:lnTo>
                  <a:lnTo>
                    <a:pt x="1139863" y="55016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953512" y="3285743"/>
              <a:ext cx="1239520" cy="600710"/>
            </a:xfrm>
            <a:custGeom>
              <a:avLst/>
              <a:gdLst/>
              <a:ahLst/>
              <a:cxnLst/>
              <a:rect l="l" t="t" r="r" b="b"/>
              <a:pathLst>
                <a:path w="1239520" h="600710">
                  <a:moveTo>
                    <a:pt x="1238912" y="600456"/>
                  </a:moveTo>
                  <a:lnTo>
                    <a:pt x="0" y="600456"/>
                  </a:lnTo>
                  <a:lnTo>
                    <a:pt x="589787" y="10668"/>
                  </a:lnTo>
                  <a:lnTo>
                    <a:pt x="596884" y="5786"/>
                  </a:lnTo>
                  <a:lnTo>
                    <a:pt x="604265" y="2476"/>
                  </a:lnTo>
                  <a:lnTo>
                    <a:pt x="611647" y="595"/>
                  </a:lnTo>
                  <a:lnTo>
                    <a:pt x="618743" y="0"/>
                  </a:lnTo>
                  <a:lnTo>
                    <a:pt x="626697" y="595"/>
                  </a:lnTo>
                  <a:lnTo>
                    <a:pt x="634364" y="2476"/>
                  </a:lnTo>
                  <a:lnTo>
                    <a:pt x="641461" y="5786"/>
                  </a:lnTo>
                  <a:lnTo>
                    <a:pt x="647699" y="10668"/>
                  </a:lnTo>
                  <a:lnTo>
                    <a:pt x="1238912" y="600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061716" y="3387851"/>
              <a:ext cx="1021080" cy="498475"/>
            </a:xfrm>
            <a:custGeom>
              <a:avLst/>
              <a:gdLst/>
              <a:ahLst/>
              <a:cxnLst/>
              <a:rect l="l" t="t" r="r" b="b"/>
              <a:pathLst>
                <a:path w="1021079" h="498475">
                  <a:moveTo>
                    <a:pt x="1021079" y="498347"/>
                  </a:moveTo>
                  <a:lnTo>
                    <a:pt x="0" y="498347"/>
                  </a:lnTo>
                  <a:lnTo>
                    <a:pt x="489203" y="9143"/>
                  </a:lnTo>
                  <a:lnTo>
                    <a:pt x="499300" y="2285"/>
                  </a:lnTo>
                  <a:lnTo>
                    <a:pt x="510539" y="0"/>
                  </a:lnTo>
                  <a:lnTo>
                    <a:pt x="521779" y="2285"/>
                  </a:lnTo>
                  <a:lnTo>
                    <a:pt x="531875" y="9143"/>
                  </a:lnTo>
                  <a:lnTo>
                    <a:pt x="1021079" y="498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02369" y="3336048"/>
              <a:ext cx="1140460" cy="550545"/>
            </a:xfrm>
            <a:custGeom>
              <a:avLst/>
              <a:gdLst/>
              <a:ahLst/>
              <a:cxnLst/>
              <a:rect l="l" t="t" r="r" b="b"/>
              <a:pathLst>
                <a:path w="1140460" h="550545">
                  <a:moveTo>
                    <a:pt x="595795" y="118872"/>
                  </a:moveTo>
                  <a:lnTo>
                    <a:pt x="582079" y="99060"/>
                  </a:lnTo>
                  <a:lnTo>
                    <a:pt x="557695" y="99060"/>
                  </a:lnTo>
                  <a:lnTo>
                    <a:pt x="545503" y="118872"/>
                  </a:lnTo>
                  <a:lnTo>
                    <a:pt x="557695" y="140195"/>
                  </a:lnTo>
                  <a:lnTo>
                    <a:pt x="582079" y="140195"/>
                  </a:lnTo>
                  <a:lnTo>
                    <a:pt x="595795" y="118872"/>
                  </a:lnTo>
                  <a:close/>
                </a:path>
                <a:path w="1140460" h="550545">
                  <a:moveTo>
                    <a:pt x="1139863" y="550164"/>
                  </a:moveTo>
                  <a:lnTo>
                    <a:pt x="603415" y="13716"/>
                  </a:lnTo>
                  <a:lnTo>
                    <a:pt x="597789" y="9144"/>
                  </a:lnTo>
                  <a:lnTo>
                    <a:pt x="596023" y="7708"/>
                  </a:lnTo>
                  <a:lnTo>
                    <a:pt x="587794" y="3429"/>
                  </a:lnTo>
                  <a:lnTo>
                    <a:pt x="578980" y="850"/>
                  </a:lnTo>
                  <a:lnTo>
                    <a:pt x="569887" y="0"/>
                  </a:lnTo>
                  <a:lnTo>
                    <a:pt x="560806" y="850"/>
                  </a:lnTo>
                  <a:lnTo>
                    <a:pt x="552170" y="3429"/>
                  </a:lnTo>
                  <a:lnTo>
                    <a:pt x="544372" y="7708"/>
                  </a:lnTo>
                  <a:lnTo>
                    <a:pt x="537883" y="13716"/>
                  </a:lnTo>
                  <a:lnTo>
                    <a:pt x="0" y="550164"/>
                  </a:lnTo>
                  <a:lnTo>
                    <a:pt x="15024" y="550164"/>
                  </a:lnTo>
                  <a:lnTo>
                    <a:pt x="543979" y="19812"/>
                  </a:lnTo>
                  <a:lnTo>
                    <a:pt x="549948" y="15570"/>
                  </a:lnTo>
                  <a:lnTo>
                    <a:pt x="556361" y="12192"/>
                  </a:lnTo>
                  <a:lnTo>
                    <a:pt x="563041" y="9944"/>
                  </a:lnTo>
                  <a:lnTo>
                    <a:pt x="569887" y="9144"/>
                  </a:lnTo>
                  <a:lnTo>
                    <a:pt x="576935" y="9969"/>
                  </a:lnTo>
                  <a:lnTo>
                    <a:pt x="583984" y="12382"/>
                  </a:lnTo>
                  <a:lnTo>
                    <a:pt x="590461" y="16205"/>
                  </a:lnTo>
                  <a:lnTo>
                    <a:pt x="595795" y="21336"/>
                  </a:lnTo>
                  <a:lnTo>
                    <a:pt x="1124623" y="550164"/>
                  </a:lnTo>
                  <a:lnTo>
                    <a:pt x="1139863" y="55016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25111" y="3285743"/>
              <a:ext cx="1239520" cy="600710"/>
            </a:xfrm>
            <a:custGeom>
              <a:avLst/>
              <a:gdLst/>
              <a:ahLst/>
              <a:cxnLst/>
              <a:rect l="l" t="t" r="r" b="b"/>
              <a:pathLst>
                <a:path w="1239520" h="600710">
                  <a:moveTo>
                    <a:pt x="1238912" y="600456"/>
                  </a:moveTo>
                  <a:lnTo>
                    <a:pt x="0" y="600456"/>
                  </a:lnTo>
                  <a:lnTo>
                    <a:pt x="589787" y="10668"/>
                  </a:lnTo>
                  <a:lnTo>
                    <a:pt x="596884" y="5786"/>
                  </a:lnTo>
                  <a:lnTo>
                    <a:pt x="604265" y="2476"/>
                  </a:lnTo>
                  <a:lnTo>
                    <a:pt x="611647" y="595"/>
                  </a:lnTo>
                  <a:lnTo>
                    <a:pt x="618743" y="0"/>
                  </a:lnTo>
                  <a:lnTo>
                    <a:pt x="626697" y="595"/>
                  </a:lnTo>
                  <a:lnTo>
                    <a:pt x="634364" y="2476"/>
                  </a:lnTo>
                  <a:lnTo>
                    <a:pt x="641461" y="5786"/>
                  </a:lnTo>
                  <a:lnTo>
                    <a:pt x="647699" y="10668"/>
                  </a:lnTo>
                  <a:lnTo>
                    <a:pt x="1238912" y="600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33316" y="3387851"/>
              <a:ext cx="1021080" cy="498475"/>
            </a:xfrm>
            <a:custGeom>
              <a:avLst/>
              <a:gdLst/>
              <a:ahLst/>
              <a:cxnLst/>
              <a:rect l="l" t="t" r="r" b="b"/>
              <a:pathLst>
                <a:path w="1021079" h="498475">
                  <a:moveTo>
                    <a:pt x="1021079" y="498347"/>
                  </a:moveTo>
                  <a:lnTo>
                    <a:pt x="0" y="498347"/>
                  </a:lnTo>
                  <a:lnTo>
                    <a:pt x="489203" y="9143"/>
                  </a:lnTo>
                  <a:lnTo>
                    <a:pt x="499300" y="2285"/>
                  </a:lnTo>
                  <a:lnTo>
                    <a:pt x="510539" y="0"/>
                  </a:lnTo>
                  <a:lnTo>
                    <a:pt x="521779" y="2285"/>
                  </a:lnTo>
                  <a:lnTo>
                    <a:pt x="531875" y="9143"/>
                  </a:lnTo>
                  <a:lnTo>
                    <a:pt x="1021079" y="498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373969" y="3336048"/>
              <a:ext cx="1140460" cy="550545"/>
            </a:xfrm>
            <a:custGeom>
              <a:avLst/>
              <a:gdLst/>
              <a:ahLst/>
              <a:cxnLst/>
              <a:rect l="l" t="t" r="r" b="b"/>
              <a:pathLst>
                <a:path w="1140460" h="550545">
                  <a:moveTo>
                    <a:pt x="595795" y="118872"/>
                  </a:moveTo>
                  <a:lnTo>
                    <a:pt x="582079" y="99060"/>
                  </a:lnTo>
                  <a:lnTo>
                    <a:pt x="557695" y="99060"/>
                  </a:lnTo>
                  <a:lnTo>
                    <a:pt x="545490" y="118872"/>
                  </a:lnTo>
                  <a:lnTo>
                    <a:pt x="557695" y="140195"/>
                  </a:lnTo>
                  <a:lnTo>
                    <a:pt x="582079" y="140195"/>
                  </a:lnTo>
                  <a:lnTo>
                    <a:pt x="595795" y="118872"/>
                  </a:lnTo>
                  <a:close/>
                </a:path>
                <a:path w="1140460" h="550545">
                  <a:moveTo>
                    <a:pt x="1139863" y="550164"/>
                  </a:moveTo>
                  <a:lnTo>
                    <a:pt x="603402" y="13716"/>
                  </a:lnTo>
                  <a:lnTo>
                    <a:pt x="569887" y="0"/>
                  </a:lnTo>
                  <a:lnTo>
                    <a:pt x="560806" y="850"/>
                  </a:lnTo>
                  <a:lnTo>
                    <a:pt x="552157" y="3429"/>
                  </a:lnTo>
                  <a:lnTo>
                    <a:pt x="544372" y="7708"/>
                  </a:lnTo>
                  <a:lnTo>
                    <a:pt x="537870" y="13716"/>
                  </a:lnTo>
                  <a:lnTo>
                    <a:pt x="0" y="550164"/>
                  </a:lnTo>
                  <a:lnTo>
                    <a:pt x="15024" y="550164"/>
                  </a:lnTo>
                  <a:lnTo>
                    <a:pt x="543966" y="19812"/>
                  </a:lnTo>
                  <a:lnTo>
                    <a:pt x="549948" y="15570"/>
                  </a:lnTo>
                  <a:lnTo>
                    <a:pt x="556348" y="12192"/>
                  </a:lnTo>
                  <a:lnTo>
                    <a:pt x="563041" y="9944"/>
                  </a:lnTo>
                  <a:lnTo>
                    <a:pt x="569874" y="9144"/>
                  </a:lnTo>
                  <a:lnTo>
                    <a:pt x="576922" y="9969"/>
                  </a:lnTo>
                  <a:lnTo>
                    <a:pt x="583971" y="12382"/>
                  </a:lnTo>
                  <a:lnTo>
                    <a:pt x="590448" y="16205"/>
                  </a:lnTo>
                  <a:lnTo>
                    <a:pt x="595782" y="21336"/>
                  </a:lnTo>
                  <a:lnTo>
                    <a:pt x="1124623" y="550164"/>
                  </a:lnTo>
                  <a:lnTo>
                    <a:pt x="1139863" y="55016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696711" y="3285743"/>
              <a:ext cx="1239520" cy="600710"/>
            </a:xfrm>
            <a:custGeom>
              <a:avLst/>
              <a:gdLst/>
              <a:ahLst/>
              <a:cxnLst/>
              <a:rect l="l" t="t" r="r" b="b"/>
              <a:pathLst>
                <a:path w="1239520" h="600710">
                  <a:moveTo>
                    <a:pt x="1238912" y="600456"/>
                  </a:moveTo>
                  <a:lnTo>
                    <a:pt x="0" y="600456"/>
                  </a:lnTo>
                  <a:lnTo>
                    <a:pt x="589787" y="10668"/>
                  </a:lnTo>
                  <a:lnTo>
                    <a:pt x="596884" y="5786"/>
                  </a:lnTo>
                  <a:lnTo>
                    <a:pt x="604265" y="2476"/>
                  </a:lnTo>
                  <a:lnTo>
                    <a:pt x="611647" y="595"/>
                  </a:lnTo>
                  <a:lnTo>
                    <a:pt x="618743" y="0"/>
                  </a:lnTo>
                  <a:lnTo>
                    <a:pt x="626697" y="595"/>
                  </a:lnTo>
                  <a:lnTo>
                    <a:pt x="634364" y="2476"/>
                  </a:lnTo>
                  <a:lnTo>
                    <a:pt x="641461" y="5786"/>
                  </a:lnTo>
                  <a:lnTo>
                    <a:pt x="647699" y="10668"/>
                  </a:lnTo>
                  <a:lnTo>
                    <a:pt x="1238912" y="600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04916" y="3387851"/>
              <a:ext cx="1021080" cy="498475"/>
            </a:xfrm>
            <a:custGeom>
              <a:avLst/>
              <a:gdLst/>
              <a:ahLst/>
              <a:cxnLst/>
              <a:rect l="l" t="t" r="r" b="b"/>
              <a:pathLst>
                <a:path w="1021079" h="498475">
                  <a:moveTo>
                    <a:pt x="1021079" y="498347"/>
                  </a:moveTo>
                  <a:lnTo>
                    <a:pt x="0" y="498347"/>
                  </a:lnTo>
                  <a:lnTo>
                    <a:pt x="489203" y="9143"/>
                  </a:lnTo>
                  <a:lnTo>
                    <a:pt x="499300" y="2285"/>
                  </a:lnTo>
                  <a:lnTo>
                    <a:pt x="510539" y="0"/>
                  </a:lnTo>
                  <a:lnTo>
                    <a:pt x="521779" y="2285"/>
                  </a:lnTo>
                  <a:lnTo>
                    <a:pt x="531875" y="9143"/>
                  </a:lnTo>
                  <a:lnTo>
                    <a:pt x="1021079" y="498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745569" y="3336048"/>
              <a:ext cx="1140460" cy="550545"/>
            </a:xfrm>
            <a:custGeom>
              <a:avLst/>
              <a:gdLst/>
              <a:ahLst/>
              <a:cxnLst/>
              <a:rect l="l" t="t" r="r" b="b"/>
              <a:pathLst>
                <a:path w="1140459" h="550545">
                  <a:moveTo>
                    <a:pt x="595795" y="118872"/>
                  </a:moveTo>
                  <a:lnTo>
                    <a:pt x="582079" y="99060"/>
                  </a:lnTo>
                  <a:lnTo>
                    <a:pt x="557695" y="99060"/>
                  </a:lnTo>
                  <a:lnTo>
                    <a:pt x="545490" y="118872"/>
                  </a:lnTo>
                  <a:lnTo>
                    <a:pt x="557695" y="140195"/>
                  </a:lnTo>
                  <a:lnTo>
                    <a:pt x="582079" y="140195"/>
                  </a:lnTo>
                  <a:lnTo>
                    <a:pt x="595795" y="118872"/>
                  </a:lnTo>
                  <a:close/>
                </a:path>
                <a:path w="1140459" h="550545">
                  <a:moveTo>
                    <a:pt x="1139863" y="550164"/>
                  </a:moveTo>
                  <a:lnTo>
                    <a:pt x="603402" y="13716"/>
                  </a:lnTo>
                  <a:lnTo>
                    <a:pt x="569887" y="0"/>
                  </a:lnTo>
                  <a:lnTo>
                    <a:pt x="560806" y="850"/>
                  </a:lnTo>
                  <a:lnTo>
                    <a:pt x="552157" y="3429"/>
                  </a:lnTo>
                  <a:lnTo>
                    <a:pt x="544372" y="7708"/>
                  </a:lnTo>
                  <a:lnTo>
                    <a:pt x="537870" y="13716"/>
                  </a:lnTo>
                  <a:lnTo>
                    <a:pt x="0" y="550164"/>
                  </a:lnTo>
                  <a:lnTo>
                    <a:pt x="15024" y="550164"/>
                  </a:lnTo>
                  <a:lnTo>
                    <a:pt x="543966" y="19812"/>
                  </a:lnTo>
                  <a:lnTo>
                    <a:pt x="549948" y="15570"/>
                  </a:lnTo>
                  <a:lnTo>
                    <a:pt x="556348" y="12192"/>
                  </a:lnTo>
                  <a:lnTo>
                    <a:pt x="563041" y="9944"/>
                  </a:lnTo>
                  <a:lnTo>
                    <a:pt x="569874" y="9144"/>
                  </a:lnTo>
                  <a:lnTo>
                    <a:pt x="576922" y="9969"/>
                  </a:lnTo>
                  <a:lnTo>
                    <a:pt x="583971" y="12382"/>
                  </a:lnTo>
                  <a:lnTo>
                    <a:pt x="590448" y="16205"/>
                  </a:lnTo>
                  <a:lnTo>
                    <a:pt x="595782" y="21336"/>
                  </a:lnTo>
                  <a:lnTo>
                    <a:pt x="1124623" y="550164"/>
                  </a:lnTo>
                  <a:lnTo>
                    <a:pt x="1139863" y="55016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80588" y="3278123"/>
              <a:ext cx="1252855" cy="608330"/>
            </a:xfrm>
            <a:custGeom>
              <a:avLst/>
              <a:gdLst/>
              <a:ahLst/>
              <a:cxnLst/>
              <a:rect l="l" t="t" r="r" b="b"/>
              <a:pathLst>
                <a:path w="1252854" h="608329">
                  <a:moveTo>
                    <a:pt x="1252558" y="608075"/>
                  </a:moveTo>
                  <a:lnTo>
                    <a:pt x="0" y="608075"/>
                  </a:lnTo>
                  <a:lnTo>
                    <a:pt x="597323" y="12191"/>
                  </a:lnTo>
                  <a:lnTo>
                    <a:pt x="603562" y="6429"/>
                  </a:lnTo>
                  <a:lnTo>
                    <a:pt x="610658" y="2666"/>
                  </a:lnTo>
                  <a:lnTo>
                    <a:pt x="618325" y="619"/>
                  </a:lnTo>
                  <a:lnTo>
                    <a:pt x="626279" y="0"/>
                  </a:lnTo>
                  <a:lnTo>
                    <a:pt x="634018" y="833"/>
                  </a:lnTo>
                  <a:lnTo>
                    <a:pt x="641328" y="3238"/>
                  </a:lnTo>
                  <a:lnTo>
                    <a:pt x="648353" y="7072"/>
                  </a:lnTo>
                  <a:lnTo>
                    <a:pt x="655235" y="12191"/>
                  </a:lnTo>
                  <a:lnTo>
                    <a:pt x="1252558" y="608075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89991" y="3381374"/>
              <a:ext cx="1033780" cy="504825"/>
            </a:xfrm>
            <a:custGeom>
              <a:avLst/>
              <a:gdLst/>
              <a:ahLst/>
              <a:cxnLst/>
              <a:rect l="l" t="t" r="r" b="b"/>
              <a:pathLst>
                <a:path w="1033779" h="504825">
                  <a:moveTo>
                    <a:pt x="1033512" y="504824"/>
                  </a:moveTo>
                  <a:lnTo>
                    <a:pt x="0" y="504824"/>
                  </a:lnTo>
                  <a:lnTo>
                    <a:pt x="494016" y="8000"/>
                  </a:lnTo>
                  <a:lnTo>
                    <a:pt x="504327" y="2000"/>
                  </a:lnTo>
                  <a:lnTo>
                    <a:pt x="515924" y="0"/>
                  </a:lnTo>
                  <a:lnTo>
                    <a:pt x="527235" y="2000"/>
                  </a:lnTo>
                  <a:lnTo>
                    <a:pt x="536688" y="8000"/>
                  </a:lnTo>
                  <a:lnTo>
                    <a:pt x="1033512" y="504824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130707" y="3328428"/>
              <a:ext cx="1152525" cy="558165"/>
            </a:xfrm>
            <a:custGeom>
              <a:avLst/>
              <a:gdLst/>
              <a:ahLst/>
              <a:cxnLst/>
              <a:rect l="l" t="t" r="r" b="b"/>
              <a:pathLst>
                <a:path w="1152525" h="558164">
                  <a:moveTo>
                    <a:pt x="600532" y="120383"/>
                  </a:moveTo>
                  <a:lnTo>
                    <a:pt x="588352" y="99047"/>
                  </a:lnTo>
                  <a:lnTo>
                    <a:pt x="562432" y="99047"/>
                  </a:lnTo>
                  <a:lnTo>
                    <a:pt x="550252" y="120383"/>
                  </a:lnTo>
                  <a:lnTo>
                    <a:pt x="562432" y="140208"/>
                  </a:lnTo>
                  <a:lnTo>
                    <a:pt x="588352" y="140208"/>
                  </a:lnTo>
                  <a:lnTo>
                    <a:pt x="600532" y="120383"/>
                  </a:lnTo>
                  <a:close/>
                </a:path>
                <a:path w="1152525" h="558164">
                  <a:moveTo>
                    <a:pt x="1152232" y="557784"/>
                  </a:moveTo>
                  <a:lnTo>
                    <a:pt x="608152" y="13703"/>
                  </a:lnTo>
                  <a:lnTo>
                    <a:pt x="576160" y="0"/>
                  </a:lnTo>
                  <a:lnTo>
                    <a:pt x="566420" y="1066"/>
                  </a:lnTo>
                  <a:lnTo>
                    <a:pt x="557669" y="3987"/>
                  </a:lnTo>
                  <a:lnTo>
                    <a:pt x="549795" y="8356"/>
                  </a:lnTo>
                  <a:lnTo>
                    <a:pt x="542620" y="13703"/>
                  </a:lnTo>
                  <a:lnTo>
                    <a:pt x="0" y="557784"/>
                  </a:lnTo>
                  <a:lnTo>
                    <a:pt x="12268" y="557784"/>
                  </a:lnTo>
                  <a:lnTo>
                    <a:pt x="550240" y="19799"/>
                  </a:lnTo>
                  <a:lnTo>
                    <a:pt x="556221" y="15570"/>
                  </a:lnTo>
                  <a:lnTo>
                    <a:pt x="562622" y="12179"/>
                  </a:lnTo>
                  <a:lnTo>
                    <a:pt x="569315" y="9944"/>
                  </a:lnTo>
                  <a:lnTo>
                    <a:pt x="576148" y="9131"/>
                  </a:lnTo>
                  <a:lnTo>
                    <a:pt x="582968" y="9969"/>
                  </a:lnTo>
                  <a:lnTo>
                    <a:pt x="589483" y="12369"/>
                  </a:lnTo>
                  <a:lnTo>
                    <a:pt x="595439" y="16205"/>
                  </a:lnTo>
                  <a:lnTo>
                    <a:pt x="1136992" y="557784"/>
                  </a:lnTo>
                  <a:lnTo>
                    <a:pt x="1152232" y="55778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7200" y="3886199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7199" y="38861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719328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7200" y="3886199"/>
              <a:ext cx="7896225" cy="1213485"/>
            </a:xfrm>
            <a:custGeom>
              <a:avLst/>
              <a:gdLst/>
              <a:ahLst/>
              <a:cxnLst/>
              <a:rect l="l" t="t" r="r" b="b"/>
              <a:pathLst>
                <a:path w="7896225" h="1213485">
                  <a:moveTo>
                    <a:pt x="445008" y="294144"/>
                  </a:moveTo>
                  <a:lnTo>
                    <a:pt x="440169" y="275805"/>
                  </a:lnTo>
                  <a:lnTo>
                    <a:pt x="422338" y="235470"/>
                  </a:lnTo>
                  <a:lnTo>
                    <a:pt x="386499" y="195122"/>
                  </a:lnTo>
                  <a:lnTo>
                    <a:pt x="327660" y="176796"/>
                  </a:lnTo>
                  <a:lnTo>
                    <a:pt x="267309" y="187744"/>
                  </a:lnTo>
                  <a:lnTo>
                    <a:pt x="226682" y="211848"/>
                  </a:lnTo>
                  <a:lnTo>
                    <a:pt x="203784" y="235940"/>
                  </a:lnTo>
                  <a:lnTo>
                    <a:pt x="196583" y="246900"/>
                  </a:lnTo>
                  <a:lnTo>
                    <a:pt x="192659" y="218795"/>
                  </a:lnTo>
                  <a:lnTo>
                    <a:pt x="173151" y="156984"/>
                  </a:lnTo>
                  <a:lnTo>
                    <a:pt x="126504" y="95161"/>
                  </a:lnTo>
                  <a:lnTo>
                    <a:pt x="41148" y="67068"/>
                  </a:lnTo>
                  <a:lnTo>
                    <a:pt x="38100" y="67068"/>
                  </a:lnTo>
                  <a:lnTo>
                    <a:pt x="28067" y="67348"/>
                  </a:lnTo>
                  <a:lnTo>
                    <a:pt x="18478" y="68211"/>
                  </a:lnTo>
                  <a:lnTo>
                    <a:pt x="9156" y="69634"/>
                  </a:lnTo>
                  <a:lnTo>
                    <a:pt x="0" y="71640"/>
                  </a:lnTo>
                  <a:lnTo>
                    <a:pt x="0" y="291096"/>
                  </a:lnTo>
                  <a:lnTo>
                    <a:pt x="445008" y="294144"/>
                  </a:lnTo>
                  <a:close/>
                </a:path>
                <a:path w="7896225" h="1213485">
                  <a:moveTo>
                    <a:pt x="2892539" y="1199400"/>
                  </a:moveTo>
                  <a:lnTo>
                    <a:pt x="2884474" y="1176299"/>
                  </a:lnTo>
                  <a:lnTo>
                    <a:pt x="2862249" y="1125486"/>
                  </a:lnTo>
                  <a:lnTo>
                    <a:pt x="2828899" y="1074661"/>
                  </a:lnTo>
                  <a:lnTo>
                    <a:pt x="2787396" y="1051572"/>
                  </a:lnTo>
                  <a:lnTo>
                    <a:pt x="2750883" y="1068476"/>
                  </a:lnTo>
                  <a:lnTo>
                    <a:pt x="2728518" y="1105674"/>
                  </a:lnTo>
                  <a:lnTo>
                    <a:pt x="2717304" y="1142860"/>
                  </a:lnTo>
                  <a:lnTo>
                    <a:pt x="2714244" y="1159776"/>
                  </a:lnTo>
                  <a:lnTo>
                    <a:pt x="2707779" y="1126909"/>
                  </a:lnTo>
                  <a:lnTo>
                    <a:pt x="2690037" y="1054620"/>
                  </a:lnTo>
                  <a:lnTo>
                    <a:pt x="2663444" y="982319"/>
                  </a:lnTo>
                  <a:lnTo>
                    <a:pt x="2630411" y="949464"/>
                  </a:lnTo>
                  <a:lnTo>
                    <a:pt x="2599931" y="961605"/>
                  </a:lnTo>
                  <a:lnTo>
                    <a:pt x="2577452" y="988326"/>
                  </a:lnTo>
                  <a:lnTo>
                    <a:pt x="2563545" y="1015034"/>
                  </a:lnTo>
                  <a:lnTo>
                    <a:pt x="2558783" y="1027188"/>
                  </a:lnTo>
                  <a:lnTo>
                    <a:pt x="2545219" y="986701"/>
                  </a:lnTo>
                  <a:lnTo>
                    <a:pt x="2505062" y="897648"/>
                  </a:lnTo>
                  <a:lnTo>
                    <a:pt x="2439200" y="808583"/>
                  </a:lnTo>
                  <a:lnTo>
                    <a:pt x="2348471" y="768108"/>
                  </a:lnTo>
                  <a:lnTo>
                    <a:pt x="2260612" y="824306"/>
                  </a:lnTo>
                  <a:lnTo>
                    <a:pt x="2201024" y="947940"/>
                  </a:lnTo>
                  <a:lnTo>
                    <a:pt x="2167166" y="1071575"/>
                  </a:lnTo>
                  <a:lnTo>
                    <a:pt x="2156447" y="1127772"/>
                  </a:lnTo>
                  <a:lnTo>
                    <a:pt x="2148573" y="1109433"/>
                  </a:lnTo>
                  <a:lnTo>
                    <a:pt x="2127681" y="1069098"/>
                  </a:lnTo>
                  <a:lnTo>
                    <a:pt x="2097951" y="1028750"/>
                  </a:lnTo>
                  <a:lnTo>
                    <a:pt x="2063483" y="1010424"/>
                  </a:lnTo>
                  <a:lnTo>
                    <a:pt x="2034908" y="1031138"/>
                  </a:lnTo>
                  <a:lnTo>
                    <a:pt x="2016620" y="1076718"/>
                  </a:lnTo>
                  <a:lnTo>
                    <a:pt x="2006904" y="1122286"/>
                  </a:lnTo>
                  <a:lnTo>
                    <a:pt x="2004047" y="1143012"/>
                  </a:lnTo>
                  <a:lnTo>
                    <a:pt x="2002599" y="1107046"/>
                  </a:lnTo>
                  <a:lnTo>
                    <a:pt x="1988997" y="1027950"/>
                  </a:lnTo>
                  <a:lnTo>
                    <a:pt x="1949399" y="948842"/>
                  </a:lnTo>
                  <a:lnTo>
                    <a:pt x="1869935" y="912888"/>
                  </a:lnTo>
                  <a:lnTo>
                    <a:pt x="1788401" y="959789"/>
                  </a:lnTo>
                  <a:lnTo>
                    <a:pt x="1745729" y="1063002"/>
                  </a:lnTo>
                  <a:lnTo>
                    <a:pt x="1729346" y="1166202"/>
                  </a:lnTo>
                  <a:lnTo>
                    <a:pt x="1726679" y="1213116"/>
                  </a:lnTo>
                  <a:lnTo>
                    <a:pt x="2892539" y="1199400"/>
                  </a:lnTo>
                  <a:close/>
                </a:path>
                <a:path w="7896225" h="1213485">
                  <a:moveTo>
                    <a:pt x="7895844" y="193560"/>
                  </a:moveTo>
                  <a:lnTo>
                    <a:pt x="7888046" y="162839"/>
                  </a:lnTo>
                  <a:lnTo>
                    <a:pt x="7867624" y="115836"/>
                  </a:lnTo>
                  <a:lnTo>
                    <a:pt x="7858696" y="95262"/>
                  </a:lnTo>
                  <a:lnTo>
                    <a:pt x="7798752" y="27673"/>
                  </a:lnTo>
                  <a:lnTo>
                    <a:pt x="7709116" y="0"/>
                  </a:lnTo>
                  <a:lnTo>
                    <a:pt x="7682357" y="0"/>
                  </a:lnTo>
                  <a:lnTo>
                    <a:pt x="7596327" y="15532"/>
                  </a:lnTo>
                  <a:lnTo>
                    <a:pt x="7527417" y="56400"/>
                  </a:lnTo>
                  <a:lnTo>
                    <a:pt x="7488783" y="97256"/>
                  </a:lnTo>
                  <a:lnTo>
                    <a:pt x="7476744" y="115836"/>
                  </a:lnTo>
                  <a:lnTo>
                    <a:pt x="7473035" y="88404"/>
                  </a:lnTo>
                  <a:lnTo>
                    <a:pt x="7470280" y="67970"/>
                  </a:lnTo>
                  <a:lnTo>
                    <a:pt x="7449248" y="0"/>
                  </a:lnTo>
                  <a:lnTo>
                    <a:pt x="6963486" y="0"/>
                  </a:lnTo>
                  <a:lnTo>
                    <a:pt x="6945223" y="44818"/>
                  </a:lnTo>
                  <a:lnTo>
                    <a:pt x="6935724" y="88404"/>
                  </a:lnTo>
                  <a:lnTo>
                    <a:pt x="6921246" y="65303"/>
                  </a:lnTo>
                  <a:lnTo>
                    <a:pt x="6878193" y="14490"/>
                  </a:lnTo>
                  <a:lnTo>
                    <a:pt x="6857936" y="0"/>
                  </a:lnTo>
                  <a:lnTo>
                    <a:pt x="6610820" y="0"/>
                  </a:lnTo>
                  <a:lnTo>
                    <a:pt x="6577952" y="61734"/>
                  </a:lnTo>
                  <a:lnTo>
                    <a:pt x="6561620" y="145021"/>
                  </a:lnTo>
                  <a:lnTo>
                    <a:pt x="6559296" y="182892"/>
                  </a:lnTo>
                  <a:lnTo>
                    <a:pt x="7895844" y="193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95400" y="3944111"/>
              <a:ext cx="7239000" cy="29209"/>
            </a:xfrm>
            <a:custGeom>
              <a:avLst/>
              <a:gdLst/>
              <a:ahLst/>
              <a:cxnLst/>
              <a:rect l="l" t="t" r="r" b="b"/>
              <a:pathLst>
                <a:path w="7239000" h="29210">
                  <a:moveTo>
                    <a:pt x="7239000" y="28956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7239000" y="10668"/>
                  </a:lnTo>
                  <a:lnTo>
                    <a:pt x="7239000" y="28956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28191" y="3886199"/>
              <a:ext cx="1345565" cy="742315"/>
            </a:xfrm>
            <a:custGeom>
              <a:avLst/>
              <a:gdLst/>
              <a:ahLst/>
              <a:cxnLst/>
              <a:rect l="l" t="t" r="r" b="b"/>
              <a:pathLst>
                <a:path w="1345564" h="742314">
                  <a:moveTo>
                    <a:pt x="672464" y="742188"/>
                  </a:moveTo>
                  <a:lnTo>
                    <a:pt x="12572" y="99060"/>
                  </a:lnTo>
                  <a:lnTo>
                    <a:pt x="0" y="70675"/>
                  </a:lnTo>
                  <a:lnTo>
                    <a:pt x="3143" y="55125"/>
                  </a:lnTo>
                  <a:lnTo>
                    <a:pt x="12572" y="41148"/>
                  </a:lnTo>
                  <a:lnTo>
                    <a:pt x="53720" y="0"/>
                  </a:lnTo>
                  <a:lnTo>
                    <a:pt x="1292633" y="0"/>
                  </a:lnTo>
                  <a:lnTo>
                    <a:pt x="1333881" y="41148"/>
                  </a:lnTo>
                  <a:lnTo>
                    <a:pt x="1342453" y="55125"/>
                  </a:lnTo>
                  <a:lnTo>
                    <a:pt x="1345311" y="70675"/>
                  </a:lnTo>
                  <a:lnTo>
                    <a:pt x="1342453" y="85939"/>
                  </a:lnTo>
                  <a:lnTo>
                    <a:pt x="701420" y="729996"/>
                  </a:lnTo>
                  <a:lnTo>
                    <a:pt x="672464" y="742188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32013" y="3886199"/>
              <a:ext cx="1137285" cy="639445"/>
            </a:xfrm>
            <a:custGeom>
              <a:avLst/>
              <a:gdLst/>
              <a:ahLst/>
              <a:cxnLst/>
              <a:rect l="l" t="t" r="r" b="b"/>
              <a:pathLst>
                <a:path w="1137285" h="639445">
                  <a:moveTo>
                    <a:pt x="568071" y="638937"/>
                  </a:moveTo>
                  <a:lnTo>
                    <a:pt x="7810" y="91440"/>
                  </a:lnTo>
                  <a:lnTo>
                    <a:pt x="0" y="70675"/>
                  </a:lnTo>
                  <a:lnTo>
                    <a:pt x="2452" y="59079"/>
                  </a:lnTo>
                  <a:lnTo>
                    <a:pt x="9334" y="48768"/>
                  </a:lnTo>
                  <a:lnTo>
                    <a:pt x="58102" y="0"/>
                  </a:lnTo>
                  <a:lnTo>
                    <a:pt x="1079182" y="0"/>
                  </a:lnTo>
                  <a:lnTo>
                    <a:pt x="1127950" y="48768"/>
                  </a:lnTo>
                  <a:lnTo>
                    <a:pt x="1134808" y="59079"/>
                  </a:lnTo>
                  <a:lnTo>
                    <a:pt x="1137094" y="70675"/>
                  </a:lnTo>
                  <a:lnTo>
                    <a:pt x="1134808" y="81986"/>
                  </a:lnTo>
                  <a:lnTo>
                    <a:pt x="1127950" y="91440"/>
                  </a:lnTo>
                  <a:lnTo>
                    <a:pt x="589978" y="630936"/>
                  </a:lnTo>
                  <a:lnTo>
                    <a:pt x="579667" y="636937"/>
                  </a:lnTo>
                  <a:lnTo>
                    <a:pt x="568071" y="638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80388" y="3886212"/>
              <a:ext cx="1242060" cy="692150"/>
            </a:xfrm>
            <a:custGeom>
              <a:avLst/>
              <a:gdLst/>
              <a:ahLst/>
              <a:cxnLst/>
              <a:rect l="l" t="t" r="r" b="b"/>
              <a:pathLst>
                <a:path w="1242060" h="692150">
                  <a:moveTo>
                    <a:pt x="152387" y="62471"/>
                  </a:moveTo>
                  <a:lnTo>
                    <a:pt x="140195" y="41148"/>
                  </a:lnTo>
                  <a:lnTo>
                    <a:pt x="114287" y="41148"/>
                  </a:lnTo>
                  <a:lnTo>
                    <a:pt x="102095" y="62471"/>
                  </a:lnTo>
                  <a:lnTo>
                    <a:pt x="114287" y="83807"/>
                  </a:lnTo>
                  <a:lnTo>
                    <a:pt x="140195" y="83807"/>
                  </a:lnTo>
                  <a:lnTo>
                    <a:pt x="152387" y="62471"/>
                  </a:lnTo>
                  <a:close/>
                </a:path>
                <a:path w="1242060" h="692150">
                  <a:moveTo>
                    <a:pt x="646163" y="566915"/>
                  </a:moveTo>
                  <a:lnTo>
                    <a:pt x="632460" y="545579"/>
                  </a:lnTo>
                  <a:lnTo>
                    <a:pt x="608063" y="545579"/>
                  </a:lnTo>
                  <a:lnTo>
                    <a:pt x="595871" y="566915"/>
                  </a:lnTo>
                  <a:lnTo>
                    <a:pt x="608063" y="586740"/>
                  </a:lnTo>
                  <a:lnTo>
                    <a:pt x="632460" y="586740"/>
                  </a:lnTo>
                  <a:lnTo>
                    <a:pt x="646163" y="566915"/>
                  </a:lnTo>
                  <a:close/>
                </a:path>
                <a:path w="1242060" h="692150">
                  <a:moveTo>
                    <a:pt x="1156703" y="62471"/>
                  </a:moveTo>
                  <a:lnTo>
                    <a:pt x="1143000" y="41148"/>
                  </a:lnTo>
                  <a:lnTo>
                    <a:pt x="1120127" y="41148"/>
                  </a:lnTo>
                  <a:lnTo>
                    <a:pt x="1107935" y="62471"/>
                  </a:lnTo>
                  <a:lnTo>
                    <a:pt x="1120127" y="83807"/>
                  </a:lnTo>
                  <a:lnTo>
                    <a:pt x="1143000" y="83807"/>
                  </a:lnTo>
                  <a:lnTo>
                    <a:pt x="1156703" y="62471"/>
                  </a:lnTo>
                  <a:close/>
                </a:path>
                <a:path w="1242060" h="692150">
                  <a:moveTo>
                    <a:pt x="1242047" y="70104"/>
                  </a:moveTo>
                  <a:lnTo>
                    <a:pt x="1238618" y="53238"/>
                  </a:lnTo>
                  <a:lnTo>
                    <a:pt x="1228331" y="38100"/>
                  </a:lnTo>
                  <a:lnTo>
                    <a:pt x="1190244" y="0"/>
                  </a:lnTo>
                  <a:lnTo>
                    <a:pt x="1175004" y="0"/>
                  </a:lnTo>
                  <a:lnTo>
                    <a:pt x="1220711" y="45720"/>
                  </a:lnTo>
                  <a:lnTo>
                    <a:pt x="1229283" y="57454"/>
                  </a:lnTo>
                  <a:lnTo>
                    <a:pt x="1232141" y="71056"/>
                  </a:lnTo>
                  <a:lnTo>
                    <a:pt x="1229283" y="84937"/>
                  </a:lnTo>
                  <a:lnTo>
                    <a:pt x="1220711" y="97536"/>
                  </a:lnTo>
                  <a:lnTo>
                    <a:pt x="646163" y="672084"/>
                  </a:lnTo>
                  <a:lnTo>
                    <a:pt x="620255" y="684276"/>
                  </a:lnTo>
                  <a:lnTo>
                    <a:pt x="613422" y="683437"/>
                  </a:lnTo>
                  <a:lnTo>
                    <a:pt x="19799" y="97536"/>
                  </a:lnTo>
                  <a:lnTo>
                    <a:pt x="9131" y="71628"/>
                  </a:lnTo>
                  <a:lnTo>
                    <a:pt x="9728" y="64147"/>
                  </a:lnTo>
                  <a:lnTo>
                    <a:pt x="11607" y="57531"/>
                  </a:lnTo>
                  <a:lnTo>
                    <a:pt x="14922" y="51473"/>
                  </a:lnTo>
                  <a:lnTo>
                    <a:pt x="19799" y="45720"/>
                  </a:lnTo>
                  <a:lnTo>
                    <a:pt x="65405" y="0"/>
                  </a:lnTo>
                  <a:lnTo>
                    <a:pt x="50380" y="0"/>
                  </a:lnTo>
                  <a:lnTo>
                    <a:pt x="12179" y="38100"/>
                  </a:lnTo>
                  <a:lnTo>
                    <a:pt x="0" y="71628"/>
                  </a:lnTo>
                  <a:lnTo>
                    <a:pt x="825" y="80479"/>
                  </a:lnTo>
                  <a:lnTo>
                    <a:pt x="588251" y="679704"/>
                  </a:lnTo>
                  <a:lnTo>
                    <a:pt x="620255" y="691896"/>
                  </a:lnTo>
                  <a:lnTo>
                    <a:pt x="629361" y="691248"/>
                  </a:lnTo>
                  <a:lnTo>
                    <a:pt x="1228331" y="102108"/>
                  </a:lnTo>
                  <a:lnTo>
                    <a:pt x="1238618" y="86956"/>
                  </a:lnTo>
                  <a:lnTo>
                    <a:pt x="1242047" y="7010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99791" y="3886199"/>
              <a:ext cx="1345565" cy="742315"/>
            </a:xfrm>
            <a:custGeom>
              <a:avLst/>
              <a:gdLst/>
              <a:ahLst/>
              <a:cxnLst/>
              <a:rect l="l" t="t" r="r" b="b"/>
              <a:pathLst>
                <a:path w="1345564" h="742314">
                  <a:moveTo>
                    <a:pt x="672464" y="742188"/>
                  </a:moveTo>
                  <a:lnTo>
                    <a:pt x="12572" y="99060"/>
                  </a:lnTo>
                  <a:lnTo>
                    <a:pt x="0" y="70675"/>
                  </a:lnTo>
                  <a:lnTo>
                    <a:pt x="3143" y="55125"/>
                  </a:lnTo>
                  <a:lnTo>
                    <a:pt x="12572" y="41148"/>
                  </a:lnTo>
                  <a:lnTo>
                    <a:pt x="53720" y="0"/>
                  </a:lnTo>
                  <a:lnTo>
                    <a:pt x="1292633" y="0"/>
                  </a:lnTo>
                  <a:lnTo>
                    <a:pt x="1333881" y="41148"/>
                  </a:lnTo>
                  <a:lnTo>
                    <a:pt x="1342453" y="55125"/>
                  </a:lnTo>
                  <a:lnTo>
                    <a:pt x="1345311" y="70675"/>
                  </a:lnTo>
                  <a:lnTo>
                    <a:pt x="1342453" y="85939"/>
                  </a:lnTo>
                  <a:lnTo>
                    <a:pt x="701420" y="729996"/>
                  </a:lnTo>
                  <a:lnTo>
                    <a:pt x="672464" y="742188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03613" y="3886199"/>
              <a:ext cx="1137285" cy="639445"/>
            </a:xfrm>
            <a:custGeom>
              <a:avLst/>
              <a:gdLst/>
              <a:ahLst/>
              <a:cxnLst/>
              <a:rect l="l" t="t" r="r" b="b"/>
              <a:pathLst>
                <a:path w="1137285" h="639445">
                  <a:moveTo>
                    <a:pt x="568071" y="638937"/>
                  </a:moveTo>
                  <a:lnTo>
                    <a:pt x="7810" y="91440"/>
                  </a:lnTo>
                  <a:lnTo>
                    <a:pt x="0" y="70675"/>
                  </a:lnTo>
                  <a:lnTo>
                    <a:pt x="2452" y="59079"/>
                  </a:lnTo>
                  <a:lnTo>
                    <a:pt x="9334" y="48768"/>
                  </a:lnTo>
                  <a:lnTo>
                    <a:pt x="58102" y="0"/>
                  </a:lnTo>
                  <a:lnTo>
                    <a:pt x="1079182" y="0"/>
                  </a:lnTo>
                  <a:lnTo>
                    <a:pt x="1127950" y="48768"/>
                  </a:lnTo>
                  <a:lnTo>
                    <a:pt x="1134808" y="59079"/>
                  </a:lnTo>
                  <a:lnTo>
                    <a:pt x="1137094" y="70675"/>
                  </a:lnTo>
                  <a:lnTo>
                    <a:pt x="1134808" y="81986"/>
                  </a:lnTo>
                  <a:lnTo>
                    <a:pt x="1127950" y="91440"/>
                  </a:lnTo>
                  <a:lnTo>
                    <a:pt x="589978" y="630936"/>
                  </a:lnTo>
                  <a:lnTo>
                    <a:pt x="579667" y="636937"/>
                  </a:lnTo>
                  <a:lnTo>
                    <a:pt x="568071" y="638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51988" y="3886212"/>
              <a:ext cx="1242060" cy="692150"/>
            </a:xfrm>
            <a:custGeom>
              <a:avLst/>
              <a:gdLst/>
              <a:ahLst/>
              <a:cxnLst/>
              <a:rect l="l" t="t" r="r" b="b"/>
              <a:pathLst>
                <a:path w="1242060" h="692150">
                  <a:moveTo>
                    <a:pt x="152400" y="62471"/>
                  </a:moveTo>
                  <a:lnTo>
                    <a:pt x="140208" y="41148"/>
                  </a:lnTo>
                  <a:lnTo>
                    <a:pt x="114300" y="41148"/>
                  </a:lnTo>
                  <a:lnTo>
                    <a:pt x="102108" y="62471"/>
                  </a:lnTo>
                  <a:lnTo>
                    <a:pt x="114300" y="83807"/>
                  </a:lnTo>
                  <a:lnTo>
                    <a:pt x="140208" y="83807"/>
                  </a:lnTo>
                  <a:lnTo>
                    <a:pt x="152400" y="62471"/>
                  </a:lnTo>
                  <a:close/>
                </a:path>
                <a:path w="1242060" h="692150">
                  <a:moveTo>
                    <a:pt x="646176" y="566915"/>
                  </a:moveTo>
                  <a:lnTo>
                    <a:pt x="632460" y="545579"/>
                  </a:lnTo>
                  <a:lnTo>
                    <a:pt x="608076" y="545579"/>
                  </a:lnTo>
                  <a:lnTo>
                    <a:pt x="595884" y="566915"/>
                  </a:lnTo>
                  <a:lnTo>
                    <a:pt x="608076" y="586740"/>
                  </a:lnTo>
                  <a:lnTo>
                    <a:pt x="632460" y="586740"/>
                  </a:lnTo>
                  <a:lnTo>
                    <a:pt x="646176" y="566915"/>
                  </a:lnTo>
                  <a:close/>
                </a:path>
                <a:path w="1242060" h="692150">
                  <a:moveTo>
                    <a:pt x="1156703" y="62471"/>
                  </a:moveTo>
                  <a:lnTo>
                    <a:pt x="1143000" y="41148"/>
                  </a:lnTo>
                  <a:lnTo>
                    <a:pt x="1120127" y="41148"/>
                  </a:lnTo>
                  <a:lnTo>
                    <a:pt x="1107935" y="62471"/>
                  </a:lnTo>
                  <a:lnTo>
                    <a:pt x="1120127" y="83807"/>
                  </a:lnTo>
                  <a:lnTo>
                    <a:pt x="1143000" y="83807"/>
                  </a:lnTo>
                  <a:lnTo>
                    <a:pt x="1156703" y="62471"/>
                  </a:lnTo>
                  <a:close/>
                </a:path>
                <a:path w="1242060" h="692150">
                  <a:moveTo>
                    <a:pt x="1242060" y="70104"/>
                  </a:moveTo>
                  <a:lnTo>
                    <a:pt x="1238631" y="53238"/>
                  </a:lnTo>
                  <a:lnTo>
                    <a:pt x="1228344" y="38100"/>
                  </a:lnTo>
                  <a:lnTo>
                    <a:pt x="1190244" y="0"/>
                  </a:lnTo>
                  <a:lnTo>
                    <a:pt x="1175004" y="0"/>
                  </a:lnTo>
                  <a:lnTo>
                    <a:pt x="1220724" y="45720"/>
                  </a:lnTo>
                  <a:lnTo>
                    <a:pt x="1229296" y="57454"/>
                  </a:lnTo>
                  <a:lnTo>
                    <a:pt x="1232154" y="71056"/>
                  </a:lnTo>
                  <a:lnTo>
                    <a:pt x="1229296" y="84937"/>
                  </a:lnTo>
                  <a:lnTo>
                    <a:pt x="1220724" y="97536"/>
                  </a:lnTo>
                  <a:lnTo>
                    <a:pt x="646176" y="672084"/>
                  </a:lnTo>
                  <a:lnTo>
                    <a:pt x="620268" y="684276"/>
                  </a:lnTo>
                  <a:lnTo>
                    <a:pt x="613422" y="683437"/>
                  </a:lnTo>
                  <a:lnTo>
                    <a:pt x="19812" y="97536"/>
                  </a:lnTo>
                  <a:lnTo>
                    <a:pt x="9144" y="71628"/>
                  </a:lnTo>
                  <a:lnTo>
                    <a:pt x="9728" y="64147"/>
                  </a:lnTo>
                  <a:lnTo>
                    <a:pt x="11620" y="57531"/>
                  </a:lnTo>
                  <a:lnTo>
                    <a:pt x="14922" y="51473"/>
                  </a:lnTo>
                  <a:lnTo>
                    <a:pt x="19812" y="45720"/>
                  </a:lnTo>
                  <a:lnTo>
                    <a:pt x="65405" y="0"/>
                  </a:lnTo>
                  <a:lnTo>
                    <a:pt x="50380" y="0"/>
                  </a:lnTo>
                  <a:lnTo>
                    <a:pt x="12192" y="38100"/>
                  </a:lnTo>
                  <a:lnTo>
                    <a:pt x="0" y="71628"/>
                  </a:lnTo>
                  <a:lnTo>
                    <a:pt x="825" y="80479"/>
                  </a:lnTo>
                  <a:lnTo>
                    <a:pt x="588264" y="679704"/>
                  </a:lnTo>
                  <a:lnTo>
                    <a:pt x="620268" y="691896"/>
                  </a:lnTo>
                  <a:lnTo>
                    <a:pt x="629361" y="691248"/>
                  </a:lnTo>
                  <a:lnTo>
                    <a:pt x="1228344" y="102108"/>
                  </a:lnTo>
                  <a:lnTo>
                    <a:pt x="1238631" y="86956"/>
                  </a:lnTo>
                  <a:lnTo>
                    <a:pt x="1242060" y="7010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71390" y="3886199"/>
              <a:ext cx="1345565" cy="742315"/>
            </a:xfrm>
            <a:custGeom>
              <a:avLst/>
              <a:gdLst/>
              <a:ahLst/>
              <a:cxnLst/>
              <a:rect l="l" t="t" r="r" b="b"/>
              <a:pathLst>
                <a:path w="1345564" h="742314">
                  <a:moveTo>
                    <a:pt x="672464" y="742188"/>
                  </a:moveTo>
                  <a:lnTo>
                    <a:pt x="12572" y="99060"/>
                  </a:lnTo>
                  <a:lnTo>
                    <a:pt x="0" y="70675"/>
                  </a:lnTo>
                  <a:lnTo>
                    <a:pt x="3143" y="55125"/>
                  </a:lnTo>
                  <a:lnTo>
                    <a:pt x="12572" y="41148"/>
                  </a:lnTo>
                  <a:lnTo>
                    <a:pt x="53720" y="0"/>
                  </a:lnTo>
                  <a:lnTo>
                    <a:pt x="1292633" y="0"/>
                  </a:lnTo>
                  <a:lnTo>
                    <a:pt x="1333881" y="41148"/>
                  </a:lnTo>
                  <a:lnTo>
                    <a:pt x="1342453" y="55125"/>
                  </a:lnTo>
                  <a:lnTo>
                    <a:pt x="1345311" y="70675"/>
                  </a:lnTo>
                  <a:lnTo>
                    <a:pt x="1342453" y="85939"/>
                  </a:lnTo>
                  <a:lnTo>
                    <a:pt x="701420" y="729996"/>
                  </a:lnTo>
                  <a:lnTo>
                    <a:pt x="672464" y="742188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75213" y="3886199"/>
              <a:ext cx="1137285" cy="639445"/>
            </a:xfrm>
            <a:custGeom>
              <a:avLst/>
              <a:gdLst/>
              <a:ahLst/>
              <a:cxnLst/>
              <a:rect l="l" t="t" r="r" b="b"/>
              <a:pathLst>
                <a:path w="1137285" h="639445">
                  <a:moveTo>
                    <a:pt x="568071" y="638937"/>
                  </a:moveTo>
                  <a:lnTo>
                    <a:pt x="7810" y="91440"/>
                  </a:lnTo>
                  <a:lnTo>
                    <a:pt x="0" y="70675"/>
                  </a:lnTo>
                  <a:lnTo>
                    <a:pt x="2452" y="59079"/>
                  </a:lnTo>
                  <a:lnTo>
                    <a:pt x="9334" y="48768"/>
                  </a:lnTo>
                  <a:lnTo>
                    <a:pt x="58102" y="0"/>
                  </a:lnTo>
                  <a:lnTo>
                    <a:pt x="1079182" y="0"/>
                  </a:lnTo>
                  <a:lnTo>
                    <a:pt x="1127950" y="48768"/>
                  </a:lnTo>
                  <a:lnTo>
                    <a:pt x="1134808" y="59079"/>
                  </a:lnTo>
                  <a:lnTo>
                    <a:pt x="1137094" y="70675"/>
                  </a:lnTo>
                  <a:lnTo>
                    <a:pt x="1134808" y="81986"/>
                  </a:lnTo>
                  <a:lnTo>
                    <a:pt x="1127950" y="91440"/>
                  </a:lnTo>
                  <a:lnTo>
                    <a:pt x="589978" y="630936"/>
                  </a:lnTo>
                  <a:lnTo>
                    <a:pt x="579667" y="636937"/>
                  </a:lnTo>
                  <a:lnTo>
                    <a:pt x="568071" y="638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323588" y="3886212"/>
              <a:ext cx="1242060" cy="692150"/>
            </a:xfrm>
            <a:custGeom>
              <a:avLst/>
              <a:gdLst/>
              <a:ahLst/>
              <a:cxnLst/>
              <a:rect l="l" t="t" r="r" b="b"/>
              <a:pathLst>
                <a:path w="1242060" h="692150">
                  <a:moveTo>
                    <a:pt x="152400" y="62471"/>
                  </a:moveTo>
                  <a:lnTo>
                    <a:pt x="140208" y="41148"/>
                  </a:lnTo>
                  <a:lnTo>
                    <a:pt x="114300" y="41148"/>
                  </a:lnTo>
                  <a:lnTo>
                    <a:pt x="102108" y="62471"/>
                  </a:lnTo>
                  <a:lnTo>
                    <a:pt x="114300" y="83807"/>
                  </a:lnTo>
                  <a:lnTo>
                    <a:pt x="140208" y="83807"/>
                  </a:lnTo>
                  <a:lnTo>
                    <a:pt x="152400" y="62471"/>
                  </a:lnTo>
                  <a:close/>
                </a:path>
                <a:path w="1242060" h="692150">
                  <a:moveTo>
                    <a:pt x="646176" y="566915"/>
                  </a:moveTo>
                  <a:lnTo>
                    <a:pt x="632460" y="545579"/>
                  </a:lnTo>
                  <a:lnTo>
                    <a:pt x="608076" y="545579"/>
                  </a:lnTo>
                  <a:lnTo>
                    <a:pt x="595871" y="566915"/>
                  </a:lnTo>
                  <a:lnTo>
                    <a:pt x="608076" y="586740"/>
                  </a:lnTo>
                  <a:lnTo>
                    <a:pt x="632460" y="586740"/>
                  </a:lnTo>
                  <a:lnTo>
                    <a:pt x="646176" y="566915"/>
                  </a:lnTo>
                  <a:close/>
                </a:path>
                <a:path w="1242060" h="692150">
                  <a:moveTo>
                    <a:pt x="1156703" y="62471"/>
                  </a:moveTo>
                  <a:lnTo>
                    <a:pt x="1142987" y="41148"/>
                  </a:lnTo>
                  <a:lnTo>
                    <a:pt x="1120140" y="41148"/>
                  </a:lnTo>
                  <a:lnTo>
                    <a:pt x="1107935" y="62471"/>
                  </a:lnTo>
                  <a:lnTo>
                    <a:pt x="1120140" y="83807"/>
                  </a:lnTo>
                  <a:lnTo>
                    <a:pt x="1142987" y="83807"/>
                  </a:lnTo>
                  <a:lnTo>
                    <a:pt x="1156703" y="62471"/>
                  </a:lnTo>
                  <a:close/>
                </a:path>
                <a:path w="1242060" h="692150">
                  <a:moveTo>
                    <a:pt x="1242047" y="70104"/>
                  </a:moveTo>
                  <a:lnTo>
                    <a:pt x="1238618" y="53238"/>
                  </a:lnTo>
                  <a:lnTo>
                    <a:pt x="1228331" y="38100"/>
                  </a:lnTo>
                  <a:lnTo>
                    <a:pt x="1190244" y="0"/>
                  </a:lnTo>
                  <a:lnTo>
                    <a:pt x="1175004" y="0"/>
                  </a:lnTo>
                  <a:lnTo>
                    <a:pt x="1220711" y="45720"/>
                  </a:lnTo>
                  <a:lnTo>
                    <a:pt x="1229283" y="57454"/>
                  </a:lnTo>
                  <a:lnTo>
                    <a:pt x="1232141" y="71056"/>
                  </a:lnTo>
                  <a:lnTo>
                    <a:pt x="1229283" y="84937"/>
                  </a:lnTo>
                  <a:lnTo>
                    <a:pt x="1220711" y="97536"/>
                  </a:lnTo>
                  <a:lnTo>
                    <a:pt x="646163" y="672084"/>
                  </a:lnTo>
                  <a:lnTo>
                    <a:pt x="620255" y="684276"/>
                  </a:lnTo>
                  <a:lnTo>
                    <a:pt x="613422" y="683437"/>
                  </a:lnTo>
                  <a:lnTo>
                    <a:pt x="19799" y="97536"/>
                  </a:lnTo>
                  <a:lnTo>
                    <a:pt x="9131" y="71628"/>
                  </a:lnTo>
                  <a:lnTo>
                    <a:pt x="9728" y="64147"/>
                  </a:lnTo>
                  <a:lnTo>
                    <a:pt x="11607" y="57531"/>
                  </a:lnTo>
                  <a:lnTo>
                    <a:pt x="14922" y="51473"/>
                  </a:lnTo>
                  <a:lnTo>
                    <a:pt x="19799" y="45720"/>
                  </a:lnTo>
                  <a:lnTo>
                    <a:pt x="65405" y="0"/>
                  </a:lnTo>
                  <a:lnTo>
                    <a:pt x="50380" y="0"/>
                  </a:lnTo>
                  <a:lnTo>
                    <a:pt x="12179" y="38100"/>
                  </a:lnTo>
                  <a:lnTo>
                    <a:pt x="0" y="71628"/>
                  </a:lnTo>
                  <a:lnTo>
                    <a:pt x="825" y="80479"/>
                  </a:lnTo>
                  <a:lnTo>
                    <a:pt x="588251" y="679704"/>
                  </a:lnTo>
                  <a:lnTo>
                    <a:pt x="620255" y="691896"/>
                  </a:lnTo>
                  <a:lnTo>
                    <a:pt x="629361" y="691248"/>
                  </a:lnTo>
                  <a:lnTo>
                    <a:pt x="1228331" y="102108"/>
                  </a:lnTo>
                  <a:lnTo>
                    <a:pt x="1238618" y="86956"/>
                  </a:lnTo>
                  <a:lnTo>
                    <a:pt x="1242047" y="7010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42990" y="3886199"/>
              <a:ext cx="1345565" cy="742315"/>
            </a:xfrm>
            <a:custGeom>
              <a:avLst/>
              <a:gdLst/>
              <a:ahLst/>
              <a:cxnLst/>
              <a:rect l="l" t="t" r="r" b="b"/>
              <a:pathLst>
                <a:path w="1345565" h="742314">
                  <a:moveTo>
                    <a:pt x="672464" y="742188"/>
                  </a:moveTo>
                  <a:lnTo>
                    <a:pt x="12572" y="99060"/>
                  </a:lnTo>
                  <a:lnTo>
                    <a:pt x="0" y="70675"/>
                  </a:lnTo>
                  <a:lnTo>
                    <a:pt x="3143" y="55125"/>
                  </a:lnTo>
                  <a:lnTo>
                    <a:pt x="12572" y="41148"/>
                  </a:lnTo>
                  <a:lnTo>
                    <a:pt x="53720" y="0"/>
                  </a:lnTo>
                  <a:lnTo>
                    <a:pt x="1292633" y="0"/>
                  </a:lnTo>
                  <a:lnTo>
                    <a:pt x="1333881" y="41148"/>
                  </a:lnTo>
                  <a:lnTo>
                    <a:pt x="1342453" y="55125"/>
                  </a:lnTo>
                  <a:lnTo>
                    <a:pt x="1345311" y="70675"/>
                  </a:lnTo>
                  <a:lnTo>
                    <a:pt x="1342453" y="85939"/>
                  </a:lnTo>
                  <a:lnTo>
                    <a:pt x="701420" y="729996"/>
                  </a:lnTo>
                  <a:lnTo>
                    <a:pt x="672464" y="742188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746813" y="3886199"/>
              <a:ext cx="1137285" cy="639445"/>
            </a:xfrm>
            <a:custGeom>
              <a:avLst/>
              <a:gdLst/>
              <a:ahLst/>
              <a:cxnLst/>
              <a:rect l="l" t="t" r="r" b="b"/>
              <a:pathLst>
                <a:path w="1137284" h="639445">
                  <a:moveTo>
                    <a:pt x="568071" y="638937"/>
                  </a:moveTo>
                  <a:lnTo>
                    <a:pt x="7810" y="91440"/>
                  </a:lnTo>
                  <a:lnTo>
                    <a:pt x="0" y="70675"/>
                  </a:lnTo>
                  <a:lnTo>
                    <a:pt x="2452" y="59079"/>
                  </a:lnTo>
                  <a:lnTo>
                    <a:pt x="9334" y="48768"/>
                  </a:lnTo>
                  <a:lnTo>
                    <a:pt x="58102" y="0"/>
                  </a:lnTo>
                  <a:lnTo>
                    <a:pt x="1079182" y="0"/>
                  </a:lnTo>
                  <a:lnTo>
                    <a:pt x="1127950" y="48768"/>
                  </a:lnTo>
                  <a:lnTo>
                    <a:pt x="1134808" y="59079"/>
                  </a:lnTo>
                  <a:lnTo>
                    <a:pt x="1137094" y="70675"/>
                  </a:lnTo>
                  <a:lnTo>
                    <a:pt x="1134808" y="81986"/>
                  </a:lnTo>
                  <a:lnTo>
                    <a:pt x="1127950" y="91440"/>
                  </a:lnTo>
                  <a:lnTo>
                    <a:pt x="589978" y="630936"/>
                  </a:lnTo>
                  <a:lnTo>
                    <a:pt x="579667" y="636937"/>
                  </a:lnTo>
                  <a:lnTo>
                    <a:pt x="568071" y="638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695188" y="3886212"/>
              <a:ext cx="1242060" cy="692150"/>
            </a:xfrm>
            <a:custGeom>
              <a:avLst/>
              <a:gdLst/>
              <a:ahLst/>
              <a:cxnLst/>
              <a:rect l="l" t="t" r="r" b="b"/>
              <a:pathLst>
                <a:path w="1242059" h="692150">
                  <a:moveTo>
                    <a:pt x="152387" y="62471"/>
                  </a:moveTo>
                  <a:lnTo>
                    <a:pt x="140208" y="41148"/>
                  </a:lnTo>
                  <a:lnTo>
                    <a:pt x="114287" y="41148"/>
                  </a:lnTo>
                  <a:lnTo>
                    <a:pt x="102108" y="62471"/>
                  </a:lnTo>
                  <a:lnTo>
                    <a:pt x="114287" y="83807"/>
                  </a:lnTo>
                  <a:lnTo>
                    <a:pt x="140208" y="83807"/>
                  </a:lnTo>
                  <a:lnTo>
                    <a:pt x="152387" y="62471"/>
                  </a:lnTo>
                  <a:close/>
                </a:path>
                <a:path w="1242059" h="692150">
                  <a:moveTo>
                    <a:pt x="646176" y="566915"/>
                  </a:moveTo>
                  <a:lnTo>
                    <a:pt x="632460" y="545579"/>
                  </a:lnTo>
                  <a:lnTo>
                    <a:pt x="608076" y="545579"/>
                  </a:lnTo>
                  <a:lnTo>
                    <a:pt x="595871" y="566915"/>
                  </a:lnTo>
                  <a:lnTo>
                    <a:pt x="608076" y="586740"/>
                  </a:lnTo>
                  <a:lnTo>
                    <a:pt x="632460" y="586740"/>
                  </a:lnTo>
                  <a:lnTo>
                    <a:pt x="646176" y="566915"/>
                  </a:lnTo>
                  <a:close/>
                </a:path>
                <a:path w="1242059" h="692150">
                  <a:moveTo>
                    <a:pt x="1156703" y="62471"/>
                  </a:moveTo>
                  <a:lnTo>
                    <a:pt x="1142987" y="41148"/>
                  </a:lnTo>
                  <a:lnTo>
                    <a:pt x="1120140" y="41148"/>
                  </a:lnTo>
                  <a:lnTo>
                    <a:pt x="1107935" y="62471"/>
                  </a:lnTo>
                  <a:lnTo>
                    <a:pt x="1120140" y="83807"/>
                  </a:lnTo>
                  <a:lnTo>
                    <a:pt x="1142987" y="83807"/>
                  </a:lnTo>
                  <a:lnTo>
                    <a:pt x="1156703" y="62471"/>
                  </a:lnTo>
                  <a:close/>
                </a:path>
                <a:path w="1242059" h="692150">
                  <a:moveTo>
                    <a:pt x="1242047" y="70104"/>
                  </a:moveTo>
                  <a:lnTo>
                    <a:pt x="1238618" y="53238"/>
                  </a:lnTo>
                  <a:lnTo>
                    <a:pt x="1228331" y="38100"/>
                  </a:lnTo>
                  <a:lnTo>
                    <a:pt x="1190244" y="0"/>
                  </a:lnTo>
                  <a:lnTo>
                    <a:pt x="1175004" y="0"/>
                  </a:lnTo>
                  <a:lnTo>
                    <a:pt x="1220711" y="45720"/>
                  </a:lnTo>
                  <a:lnTo>
                    <a:pt x="1229283" y="57454"/>
                  </a:lnTo>
                  <a:lnTo>
                    <a:pt x="1232141" y="71056"/>
                  </a:lnTo>
                  <a:lnTo>
                    <a:pt x="1229283" y="84937"/>
                  </a:lnTo>
                  <a:lnTo>
                    <a:pt x="1220711" y="97536"/>
                  </a:lnTo>
                  <a:lnTo>
                    <a:pt x="646163" y="672084"/>
                  </a:lnTo>
                  <a:lnTo>
                    <a:pt x="620255" y="684276"/>
                  </a:lnTo>
                  <a:lnTo>
                    <a:pt x="613422" y="683437"/>
                  </a:lnTo>
                  <a:lnTo>
                    <a:pt x="19799" y="97536"/>
                  </a:lnTo>
                  <a:lnTo>
                    <a:pt x="9131" y="71628"/>
                  </a:lnTo>
                  <a:lnTo>
                    <a:pt x="9728" y="64147"/>
                  </a:lnTo>
                  <a:lnTo>
                    <a:pt x="11607" y="57531"/>
                  </a:lnTo>
                  <a:lnTo>
                    <a:pt x="14922" y="51473"/>
                  </a:lnTo>
                  <a:lnTo>
                    <a:pt x="19799" y="45720"/>
                  </a:lnTo>
                  <a:lnTo>
                    <a:pt x="65405" y="0"/>
                  </a:lnTo>
                  <a:lnTo>
                    <a:pt x="50380" y="0"/>
                  </a:lnTo>
                  <a:lnTo>
                    <a:pt x="12179" y="38100"/>
                  </a:lnTo>
                  <a:lnTo>
                    <a:pt x="0" y="71628"/>
                  </a:lnTo>
                  <a:lnTo>
                    <a:pt x="825" y="80479"/>
                  </a:lnTo>
                  <a:lnTo>
                    <a:pt x="588251" y="679704"/>
                  </a:lnTo>
                  <a:lnTo>
                    <a:pt x="620255" y="691896"/>
                  </a:lnTo>
                  <a:lnTo>
                    <a:pt x="629361" y="691248"/>
                  </a:lnTo>
                  <a:lnTo>
                    <a:pt x="1228331" y="102108"/>
                  </a:lnTo>
                  <a:lnTo>
                    <a:pt x="1238618" y="86956"/>
                  </a:lnTo>
                  <a:lnTo>
                    <a:pt x="1242047" y="7010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3218082" y="4739009"/>
            <a:ext cx="72644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355">
                <a:solidFill>
                  <a:srgbClr val="B52621"/>
                </a:solidFill>
                <a:latin typeface="Trebuchet MS"/>
                <a:cs typeface="Trebuchet MS"/>
              </a:rPr>
              <a:t>Y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k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80513" y="4736157"/>
            <a:ext cx="74231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J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14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k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88153" y="3737949"/>
            <a:ext cx="30670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400">
                <a:solidFill>
                  <a:srgbClr val="262F4F"/>
                </a:solidFill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14617" y="3737949"/>
            <a:ext cx="34861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70">
                <a:solidFill>
                  <a:srgbClr val="262F4F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87826" y="3737949"/>
            <a:ext cx="34671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85">
                <a:solidFill>
                  <a:srgbClr val="262F4F"/>
                </a:solidFill>
                <a:latin typeface="Trebuchet MS"/>
                <a:cs typeface="Trebuchet MS"/>
              </a:rPr>
              <a:t>3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71010" y="3737949"/>
            <a:ext cx="33909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145">
                <a:solidFill>
                  <a:srgbClr val="262F4F"/>
                </a:solidFill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32827" y="4698118"/>
            <a:ext cx="67246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960">
                <a:solidFill>
                  <a:srgbClr val="B52621"/>
                </a:solidFill>
                <a:latin typeface="Trebuchet MS"/>
                <a:cs typeface="Trebuchet MS"/>
              </a:rPr>
              <a:t>W</a:t>
            </a:r>
            <a:r>
              <a:rPr dirty="0" sz="2500" spc="-14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15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29609" y="4778633"/>
            <a:ext cx="125857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J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14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180">
                <a:solidFill>
                  <a:srgbClr val="B52621"/>
                </a:solidFill>
                <a:latin typeface="Trebuchet MS"/>
                <a:cs typeface="Trebuchet MS"/>
              </a:rPr>
              <a:t>k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18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250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034021" y="3886199"/>
            <a:ext cx="1344930" cy="736600"/>
            <a:chOff x="7034021" y="3886199"/>
            <a:chExt cx="1344930" cy="736600"/>
          </a:xfrm>
        </p:grpSpPr>
        <p:sp>
          <p:nvSpPr>
            <p:cNvPr id="47" name="object 47"/>
            <p:cNvSpPr/>
            <p:nvPr/>
          </p:nvSpPr>
          <p:spPr>
            <a:xfrm>
              <a:off x="7034021" y="3886199"/>
              <a:ext cx="1344930" cy="736600"/>
            </a:xfrm>
            <a:custGeom>
              <a:avLst/>
              <a:gdLst/>
              <a:ahLst/>
              <a:cxnLst/>
              <a:rect l="l" t="t" r="r" b="b"/>
              <a:pathLst>
                <a:path w="1344929" h="736600">
                  <a:moveTo>
                    <a:pt x="672845" y="736092"/>
                  </a:moveTo>
                  <a:lnTo>
                    <a:pt x="11429" y="92964"/>
                  </a:lnTo>
                  <a:lnTo>
                    <a:pt x="0" y="63436"/>
                  </a:lnTo>
                  <a:lnTo>
                    <a:pt x="2857" y="48172"/>
                  </a:lnTo>
                  <a:lnTo>
                    <a:pt x="11429" y="35052"/>
                  </a:lnTo>
                  <a:lnTo>
                    <a:pt x="46566" y="0"/>
                  </a:lnTo>
                  <a:lnTo>
                    <a:pt x="1299125" y="0"/>
                  </a:lnTo>
                  <a:lnTo>
                    <a:pt x="1334262" y="35052"/>
                  </a:lnTo>
                  <a:lnTo>
                    <a:pt x="1341977" y="48172"/>
                  </a:lnTo>
                  <a:lnTo>
                    <a:pt x="1344549" y="63436"/>
                  </a:lnTo>
                  <a:lnTo>
                    <a:pt x="1341977" y="78986"/>
                  </a:lnTo>
                  <a:lnTo>
                    <a:pt x="701801" y="723900"/>
                  </a:lnTo>
                  <a:lnTo>
                    <a:pt x="672845" y="736092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136892" y="3886199"/>
              <a:ext cx="1138555" cy="632460"/>
            </a:xfrm>
            <a:custGeom>
              <a:avLst/>
              <a:gdLst/>
              <a:ahLst/>
              <a:cxnLst/>
              <a:rect l="l" t="t" r="r" b="b"/>
              <a:pathLst>
                <a:path w="1138554" h="632460">
                  <a:moveTo>
                    <a:pt x="569023" y="632460"/>
                  </a:moveTo>
                  <a:lnTo>
                    <a:pt x="7620" y="85344"/>
                  </a:lnTo>
                  <a:lnTo>
                    <a:pt x="0" y="63436"/>
                  </a:lnTo>
                  <a:lnTo>
                    <a:pt x="2905" y="52125"/>
                  </a:lnTo>
                  <a:lnTo>
                    <a:pt x="10668" y="42672"/>
                  </a:lnTo>
                  <a:lnTo>
                    <a:pt x="53099" y="0"/>
                  </a:lnTo>
                  <a:lnTo>
                    <a:pt x="1086611" y="0"/>
                  </a:lnTo>
                  <a:lnTo>
                    <a:pt x="1129284" y="42672"/>
                  </a:lnTo>
                  <a:lnTo>
                    <a:pt x="1136142" y="52125"/>
                  </a:lnTo>
                  <a:lnTo>
                    <a:pt x="1138428" y="63436"/>
                  </a:lnTo>
                  <a:lnTo>
                    <a:pt x="1136142" y="75033"/>
                  </a:lnTo>
                  <a:lnTo>
                    <a:pt x="1129284" y="85344"/>
                  </a:lnTo>
                  <a:lnTo>
                    <a:pt x="589788" y="623316"/>
                  </a:lnTo>
                  <a:lnTo>
                    <a:pt x="580334" y="630174"/>
                  </a:lnTo>
                  <a:lnTo>
                    <a:pt x="569023" y="63246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85088" y="3886212"/>
              <a:ext cx="1242695" cy="685800"/>
            </a:xfrm>
            <a:custGeom>
              <a:avLst/>
              <a:gdLst/>
              <a:ahLst/>
              <a:cxnLst/>
              <a:rect l="l" t="t" r="r" b="b"/>
              <a:pathLst>
                <a:path w="1242695" h="685800">
                  <a:moveTo>
                    <a:pt x="152387" y="56388"/>
                  </a:moveTo>
                  <a:lnTo>
                    <a:pt x="140182" y="33515"/>
                  </a:lnTo>
                  <a:lnTo>
                    <a:pt x="115811" y="33515"/>
                  </a:lnTo>
                  <a:lnTo>
                    <a:pt x="102082" y="56388"/>
                  </a:lnTo>
                  <a:lnTo>
                    <a:pt x="115811" y="76187"/>
                  </a:lnTo>
                  <a:lnTo>
                    <a:pt x="140182" y="76187"/>
                  </a:lnTo>
                  <a:lnTo>
                    <a:pt x="152387" y="56388"/>
                  </a:lnTo>
                  <a:close/>
                </a:path>
                <a:path w="1242695" h="685800">
                  <a:moveTo>
                    <a:pt x="646150" y="559308"/>
                  </a:moveTo>
                  <a:lnTo>
                    <a:pt x="633971" y="537972"/>
                  </a:lnTo>
                  <a:lnTo>
                    <a:pt x="608050" y="537972"/>
                  </a:lnTo>
                  <a:lnTo>
                    <a:pt x="595871" y="559308"/>
                  </a:lnTo>
                  <a:lnTo>
                    <a:pt x="608050" y="580631"/>
                  </a:lnTo>
                  <a:lnTo>
                    <a:pt x="633971" y="580631"/>
                  </a:lnTo>
                  <a:lnTo>
                    <a:pt x="646150" y="559308"/>
                  </a:lnTo>
                  <a:close/>
                </a:path>
                <a:path w="1242695" h="685800">
                  <a:moveTo>
                    <a:pt x="1158227" y="56388"/>
                  </a:moveTo>
                  <a:lnTo>
                    <a:pt x="1144511" y="33515"/>
                  </a:lnTo>
                  <a:lnTo>
                    <a:pt x="1120127" y="33515"/>
                  </a:lnTo>
                  <a:lnTo>
                    <a:pt x="1107922" y="56388"/>
                  </a:lnTo>
                  <a:lnTo>
                    <a:pt x="1120127" y="76187"/>
                  </a:lnTo>
                  <a:lnTo>
                    <a:pt x="1144511" y="76187"/>
                  </a:lnTo>
                  <a:lnTo>
                    <a:pt x="1158227" y="56388"/>
                  </a:lnTo>
                  <a:close/>
                </a:path>
                <a:path w="1242695" h="685800">
                  <a:moveTo>
                    <a:pt x="1242415" y="63423"/>
                  </a:moveTo>
                  <a:lnTo>
                    <a:pt x="1239278" y="46494"/>
                  </a:lnTo>
                  <a:lnTo>
                    <a:pt x="1229842" y="31991"/>
                  </a:lnTo>
                  <a:lnTo>
                    <a:pt x="1197851" y="0"/>
                  </a:lnTo>
                  <a:lnTo>
                    <a:pt x="1182611" y="0"/>
                  </a:lnTo>
                  <a:lnTo>
                    <a:pt x="1222222" y="39611"/>
                  </a:lnTo>
                  <a:lnTo>
                    <a:pt x="1230795" y="50685"/>
                  </a:lnTo>
                  <a:lnTo>
                    <a:pt x="1233652" y="64185"/>
                  </a:lnTo>
                  <a:lnTo>
                    <a:pt x="1230795" y="77978"/>
                  </a:lnTo>
                  <a:lnTo>
                    <a:pt x="1222222" y="89903"/>
                  </a:lnTo>
                  <a:lnTo>
                    <a:pt x="646150" y="665975"/>
                  </a:lnTo>
                  <a:lnTo>
                    <a:pt x="621766" y="676643"/>
                  </a:lnTo>
                  <a:lnTo>
                    <a:pt x="614718" y="675843"/>
                  </a:lnTo>
                  <a:lnTo>
                    <a:pt x="19786" y="89903"/>
                  </a:lnTo>
                  <a:lnTo>
                    <a:pt x="9144" y="64185"/>
                  </a:lnTo>
                  <a:lnTo>
                    <a:pt x="9169" y="63423"/>
                  </a:lnTo>
                  <a:lnTo>
                    <a:pt x="57886" y="0"/>
                  </a:lnTo>
                  <a:lnTo>
                    <a:pt x="45618" y="0"/>
                  </a:lnTo>
                  <a:lnTo>
                    <a:pt x="13690" y="31991"/>
                  </a:lnTo>
                  <a:lnTo>
                    <a:pt x="0" y="64185"/>
                  </a:lnTo>
                  <a:lnTo>
                    <a:pt x="838" y="73075"/>
                  </a:lnTo>
                  <a:lnTo>
                    <a:pt x="588238" y="672084"/>
                  </a:lnTo>
                  <a:lnTo>
                    <a:pt x="621766" y="685800"/>
                  </a:lnTo>
                  <a:lnTo>
                    <a:pt x="629983" y="684911"/>
                  </a:lnTo>
                  <a:lnTo>
                    <a:pt x="638340" y="682167"/>
                  </a:lnTo>
                  <a:lnTo>
                    <a:pt x="646417" y="677430"/>
                  </a:lnTo>
                  <a:lnTo>
                    <a:pt x="647255" y="676643"/>
                  </a:lnTo>
                  <a:lnTo>
                    <a:pt x="653770" y="670547"/>
                  </a:lnTo>
                  <a:lnTo>
                    <a:pt x="1229842" y="95999"/>
                  </a:lnTo>
                  <a:lnTo>
                    <a:pt x="1239278" y="80645"/>
                  </a:lnTo>
                  <a:lnTo>
                    <a:pt x="1242415" y="63423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7514274" y="3707518"/>
            <a:ext cx="34988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60">
                <a:solidFill>
                  <a:srgbClr val="262F4F"/>
                </a:solidFill>
                <a:latin typeface="Trebuchet MS"/>
                <a:cs typeface="Trebuchet MS"/>
              </a:rPr>
              <a:t>5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95402" y="4777366"/>
            <a:ext cx="68389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5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500" spc="-14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225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" y="1315212"/>
              <a:ext cx="9144000" cy="2571115"/>
            </a:xfrm>
            <a:custGeom>
              <a:avLst/>
              <a:gdLst/>
              <a:ahLst/>
              <a:cxnLst/>
              <a:rect l="l" t="t" r="r" b="b"/>
              <a:pathLst>
                <a:path w="9144000" h="2571115">
                  <a:moveTo>
                    <a:pt x="9144000" y="2570987"/>
                  </a:moveTo>
                  <a:lnTo>
                    <a:pt x="0" y="2570987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09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79747" y="3526536"/>
              <a:ext cx="745490" cy="215265"/>
            </a:xfrm>
            <a:custGeom>
              <a:avLst/>
              <a:gdLst/>
              <a:ahLst/>
              <a:cxnLst/>
              <a:rect l="l" t="t" r="r" b="b"/>
              <a:pathLst>
                <a:path w="745489" h="215264">
                  <a:moveTo>
                    <a:pt x="745235" y="214883"/>
                  </a:moveTo>
                  <a:lnTo>
                    <a:pt x="0" y="208788"/>
                  </a:lnTo>
                  <a:lnTo>
                    <a:pt x="5119" y="197596"/>
                  </a:lnTo>
                  <a:lnTo>
                    <a:pt x="19240" y="172974"/>
                  </a:lnTo>
                  <a:lnTo>
                    <a:pt x="40505" y="148351"/>
                  </a:lnTo>
                  <a:lnTo>
                    <a:pt x="67055" y="137160"/>
                  </a:lnTo>
                  <a:lnTo>
                    <a:pt x="90511" y="145256"/>
                  </a:lnTo>
                  <a:lnTo>
                    <a:pt x="104965" y="163068"/>
                  </a:lnTo>
                  <a:lnTo>
                    <a:pt x="112275" y="180879"/>
                  </a:lnTo>
                  <a:lnTo>
                    <a:pt x="114300" y="188976"/>
                  </a:lnTo>
                  <a:lnTo>
                    <a:pt x="118348" y="173021"/>
                  </a:lnTo>
                  <a:lnTo>
                    <a:pt x="129540" y="137922"/>
                  </a:lnTo>
                  <a:lnTo>
                    <a:pt x="146446" y="102822"/>
                  </a:lnTo>
                  <a:lnTo>
                    <a:pt x="167640" y="86868"/>
                  </a:lnTo>
                  <a:lnTo>
                    <a:pt x="186999" y="92821"/>
                  </a:lnTo>
                  <a:lnTo>
                    <a:pt x="201358" y="105918"/>
                  </a:lnTo>
                  <a:lnTo>
                    <a:pt x="210288" y="119014"/>
                  </a:lnTo>
                  <a:lnTo>
                    <a:pt x="213360" y="124968"/>
                  </a:lnTo>
                  <a:lnTo>
                    <a:pt x="222099" y="105441"/>
                  </a:lnTo>
                  <a:lnTo>
                    <a:pt x="247840" y="62484"/>
                  </a:lnTo>
                  <a:lnTo>
                    <a:pt x="289869" y="19526"/>
                  </a:lnTo>
                  <a:lnTo>
                    <a:pt x="347472" y="0"/>
                  </a:lnTo>
                  <a:lnTo>
                    <a:pt x="404050" y="27146"/>
                  </a:lnTo>
                  <a:lnTo>
                    <a:pt x="442341" y="86868"/>
                  </a:lnTo>
                  <a:lnTo>
                    <a:pt x="464058" y="146589"/>
                  </a:lnTo>
                  <a:lnTo>
                    <a:pt x="470916" y="173736"/>
                  </a:lnTo>
                  <a:lnTo>
                    <a:pt x="475892" y="164925"/>
                  </a:lnTo>
                  <a:lnTo>
                    <a:pt x="489013" y="145542"/>
                  </a:lnTo>
                  <a:lnTo>
                    <a:pt x="507563" y="126158"/>
                  </a:lnTo>
                  <a:lnTo>
                    <a:pt x="528828" y="117348"/>
                  </a:lnTo>
                  <a:lnTo>
                    <a:pt x="547639" y="127349"/>
                  </a:lnTo>
                  <a:lnTo>
                    <a:pt x="559308" y="149352"/>
                  </a:lnTo>
                  <a:lnTo>
                    <a:pt x="565261" y="171354"/>
                  </a:lnTo>
                  <a:lnTo>
                    <a:pt x="566928" y="181356"/>
                  </a:lnTo>
                  <a:lnTo>
                    <a:pt x="567856" y="163972"/>
                  </a:lnTo>
                  <a:lnTo>
                    <a:pt x="576643" y="125730"/>
                  </a:lnTo>
                  <a:lnTo>
                    <a:pt x="602289" y="87487"/>
                  </a:lnTo>
                  <a:lnTo>
                    <a:pt x="653796" y="70104"/>
                  </a:lnTo>
                  <a:lnTo>
                    <a:pt x="705373" y="92725"/>
                  </a:lnTo>
                  <a:lnTo>
                    <a:pt x="732662" y="142493"/>
                  </a:lnTo>
                  <a:lnTo>
                    <a:pt x="743378" y="192262"/>
                  </a:lnTo>
                  <a:lnTo>
                    <a:pt x="745235" y="214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" y="1577352"/>
              <a:ext cx="9144000" cy="2308860"/>
            </a:xfrm>
            <a:custGeom>
              <a:avLst/>
              <a:gdLst/>
              <a:ahLst/>
              <a:cxnLst/>
              <a:rect l="l" t="t" r="r" b="b"/>
              <a:pathLst>
                <a:path w="9144000" h="2308860">
                  <a:moveTo>
                    <a:pt x="9144000" y="1202436"/>
                  </a:moveTo>
                  <a:lnTo>
                    <a:pt x="0" y="1182624"/>
                  </a:lnTo>
                  <a:lnTo>
                    <a:pt x="0" y="1761744"/>
                  </a:lnTo>
                  <a:lnTo>
                    <a:pt x="4165092" y="1908048"/>
                  </a:lnTo>
                  <a:lnTo>
                    <a:pt x="0" y="1933956"/>
                  </a:lnTo>
                  <a:lnTo>
                    <a:pt x="0" y="2308860"/>
                  </a:lnTo>
                  <a:lnTo>
                    <a:pt x="9144000" y="2308860"/>
                  </a:lnTo>
                  <a:lnTo>
                    <a:pt x="9144000" y="1202436"/>
                  </a:lnTo>
                  <a:close/>
                </a:path>
                <a:path w="9144000" h="2308860">
                  <a:moveTo>
                    <a:pt x="9144000" y="59423"/>
                  </a:moveTo>
                  <a:lnTo>
                    <a:pt x="0" y="0"/>
                  </a:lnTo>
                  <a:lnTo>
                    <a:pt x="0" y="862584"/>
                  </a:lnTo>
                  <a:lnTo>
                    <a:pt x="9144000" y="862584"/>
                  </a:lnTo>
                  <a:lnTo>
                    <a:pt x="9144000" y="59423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7200" y="1434083"/>
              <a:ext cx="8624570" cy="1195070"/>
            </a:xfrm>
            <a:custGeom>
              <a:avLst/>
              <a:gdLst/>
              <a:ahLst/>
              <a:cxnLst/>
              <a:rect l="l" t="t" r="r" b="b"/>
              <a:pathLst>
                <a:path w="8624570" h="1195070">
                  <a:moveTo>
                    <a:pt x="445008" y="143256"/>
                  </a:moveTo>
                  <a:lnTo>
                    <a:pt x="440169" y="131826"/>
                  </a:lnTo>
                  <a:lnTo>
                    <a:pt x="422338" y="106680"/>
                  </a:lnTo>
                  <a:lnTo>
                    <a:pt x="386499" y="81534"/>
                  </a:lnTo>
                  <a:lnTo>
                    <a:pt x="327660" y="70104"/>
                  </a:lnTo>
                  <a:lnTo>
                    <a:pt x="267309" y="77012"/>
                  </a:lnTo>
                  <a:lnTo>
                    <a:pt x="226682" y="92202"/>
                  </a:lnTo>
                  <a:lnTo>
                    <a:pt x="203784" y="107403"/>
                  </a:lnTo>
                  <a:lnTo>
                    <a:pt x="196583" y="114300"/>
                  </a:lnTo>
                  <a:lnTo>
                    <a:pt x="192659" y="96443"/>
                  </a:lnTo>
                  <a:lnTo>
                    <a:pt x="173151" y="57150"/>
                  </a:lnTo>
                  <a:lnTo>
                    <a:pt x="126504" y="17868"/>
                  </a:lnTo>
                  <a:lnTo>
                    <a:pt x="41148" y="0"/>
                  </a:lnTo>
                  <a:lnTo>
                    <a:pt x="38100" y="0"/>
                  </a:lnTo>
                  <a:lnTo>
                    <a:pt x="28067" y="266"/>
                  </a:lnTo>
                  <a:lnTo>
                    <a:pt x="18478" y="952"/>
                  </a:lnTo>
                  <a:lnTo>
                    <a:pt x="0" y="3048"/>
                  </a:lnTo>
                  <a:lnTo>
                    <a:pt x="0" y="141732"/>
                  </a:lnTo>
                  <a:lnTo>
                    <a:pt x="445008" y="143256"/>
                  </a:lnTo>
                  <a:close/>
                </a:path>
                <a:path w="8624570" h="1195070">
                  <a:moveTo>
                    <a:pt x="1502651" y="1194816"/>
                  </a:moveTo>
                  <a:lnTo>
                    <a:pt x="1499349" y="1156487"/>
                  </a:lnTo>
                  <a:lnTo>
                    <a:pt x="1480743" y="1072134"/>
                  </a:lnTo>
                  <a:lnTo>
                    <a:pt x="1433868" y="987793"/>
                  </a:lnTo>
                  <a:lnTo>
                    <a:pt x="1345679" y="949452"/>
                  </a:lnTo>
                  <a:lnTo>
                    <a:pt x="1259408" y="978750"/>
                  </a:lnTo>
                  <a:lnTo>
                    <a:pt x="1216710" y="1043178"/>
                  </a:lnTo>
                  <a:lnTo>
                    <a:pt x="1202309" y="1107617"/>
                  </a:lnTo>
                  <a:lnTo>
                    <a:pt x="1200899" y="1136904"/>
                  </a:lnTo>
                  <a:lnTo>
                    <a:pt x="1197737" y="1120000"/>
                  </a:lnTo>
                  <a:lnTo>
                    <a:pt x="1186992" y="1082802"/>
                  </a:lnTo>
                  <a:lnTo>
                    <a:pt x="1166825" y="1045616"/>
                  </a:lnTo>
                  <a:lnTo>
                    <a:pt x="1135367" y="1028700"/>
                  </a:lnTo>
                  <a:lnTo>
                    <a:pt x="1099324" y="1043711"/>
                  </a:lnTo>
                  <a:lnTo>
                    <a:pt x="1067549" y="1076706"/>
                  </a:lnTo>
                  <a:lnTo>
                    <a:pt x="1044930" y="1109713"/>
                  </a:lnTo>
                  <a:lnTo>
                    <a:pt x="1036307" y="1124712"/>
                  </a:lnTo>
                  <a:lnTo>
                    <a:pt x="1024712" y="1078763"/>
                  </a:lnTo>
                  <a:lnTo>
                    <a:pt x="988110" y="977646"/>
                  </a:lnTo>
                  <a:lnTo>
                    <a:pt x="923798" y="876541"/>
                  </a:lnTo>
                  <a:lnTo>
                    <a:pt x="829043" y="830580"/>
                  </a:lnTo>
                  <a:lnTo>
                    <a:pt x="730961" y="863688"/>
                  </a:lnTo>
                  <a:lnTo>
                    <a:pt x="659307" y="936498"/>
                  </a:lnTo>
                  <a:lnTo>
                    <a:pt x="615378" y="1009319"/>
                  </a:lnTo>
                  <a:lnTo>
                    <a:pt x="600443" y="1042416"/>
                  </a:lnTo>
                  <a:lnTo>
                    <a:pt x="595134" y="1032421"/>
                  </a:lnTo>
                  <a:lnTo>
                    <a:pt x="579678" y="1010412"/>
                  </a:lnTo>
                  <a:lnTo>
                    <a:pt x="554799" y="988415"/>
                  </a:lnTo>
                  <a:lnTo>
                    <a:pt x="521195" y="978408"/>
                  </a:lnTo>
                  <a:lnTo>
                    <a:pt x="486816" y="1005319"/>
                  </a:lnTo>
                  <a:lnTo>
                    <a:pt x="458711" y="1064514"/>
                  </a:lnTo>
                  <a:lnTo>
                    <a:pt x="439762" y="1123721"/>
                  </a:lnTo>
                  <a:lnTo>
                    <a:pt x="432803" y="1150620"/>
                  </a:lnTo>
                  <a:lnTo>
                    <a:pt x="429425" y="1136573"/>
                  </a:lnTo>
                  <a:lnTo>
                    <a:pt x="417182" y="1105662"/>
                  </a:lnTo>
                  <a:lnTo>
                    <a:pt x="392950" y="1074762"/>
                  </a:lnTo>
                  <a:lnTo>
                    <a:pt x="353555" y="1060704"/>
                  </a:lnTo>
                  <a:lnTo>
                    <a:pt x="308051" y="1079754"/>
                  </a:lnTo>
                  <a:lnTo>
                    <a:pt x="271830" y="1121664"/>
                  </a:lnTo>
                  <a:lnTo>
                    <a:pt x="247904" y="1163574"/>
                  </a:lnTo>
                  <a:lnTo>
                    <a:pt x="239255" y="1182624"/>
                  </a:lnTo>
                  <a:lnTo>
                    <a:pt x="1502651" y="1194816"/>
                  </a:lnTo>
                  <a:close/>
                </a:path>
                <a:path w="8624570" h="1195070">
                  <a:moveTo>
                    <a:pt x="8624316" y="1072896"/>
                  </a:moveTo>
                  <a:lnTo>
                    <a:pt x="8622932" y="1043851"/>
                  </a:lnTo>
                  <a:lnTo>
                    <a:pt x="8613267" y="979932"/>
                  </a:lnTo>
                  <a:lnTo>
                    <a:pt x="8587016" y="916025"/>
                  </a:lnTo>
                  <a:lnTo>
                    <a:pt x="8535924" y="886968"/>
                  </a:lnTo>
                  <a:lnTo>
                    <a:pt x="8477440" y="904595"/>
                  </a:lnTo>
                  <a:lnTo>
                    <a:pt x="8434959" y="943356"/>
                  </a:lnTo>
                  <a:lnTo>
                    <a:pt x="8409051" y="982129"/>
                  </a:lnTo>
                  <a:lnTo>
                    <a:pt x="8400288" y="999744"/>
                  </a:lnTo>
                  <a:lnTo>
                    <a:pt x="8394928" y="966406"/>
                  </a:lnTo>
                  <a:lnTo>
                    <a:pt x="8372284" y="893064"/>
                  </a:lnTo>
                  <a:lnTo>
                    <a:pt x="8322488" y="819721"/>
                  </a:lnTo>
                  <a:lnTo>
                    <a:pt x="8235696" y="786384"/>
                  </a:lnTo>
                  <a:lnTo>
                    <a:pt x="8150326" y="822820"/>
                  </a:lnTo>
                  <a:lnTo>
                    <a:pt x="8103679" y="902970"/>
                  </a:lnTo>
                  <a:lnTo>
                    <a:pt x="8084172" y="983132"/>
                  </a:lnTo>
                  <a:lnTo>
                    <a:pt x="8080248" y="1019556"/>
                  </a:lnTo>
                  <a:lnTo>
                    <a:pt x="8073047" y="1005509"/>
                  </a:lnTo>
                  <a:lnTo>
                    <a:pt x="8050149" y="974598"/>
                  </a:lnTo>
                  <a:lnTo>
                    <a:pt x="8009522" y="943698"/>
                  </a:lnTo>
                  <a:lnTo>
                    <a:pt x="7949184" y="929640"/>
                  </a:lnTo>
                  <a:lnTo>
                    <a:pt x="7889697" y="953223"/>
                  </a:lnTo>
                  <a:lnTo>
                    <a:pt x="7853934" y="1005078"/>
                  </a:lnTo>
                  <a:lnTo>
                    <a:pt x="7836446" y="1056944"/>
                  </a:lnTo>
                  <a:lnTo>
                    <a:pt x="7831836" y="1080516"/>
                  </a:lnTo>
                  <a:lnTo>
                    <a:pt x="8624316" y="107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72" y="1481328"/>
              <a:ext cx="6547103" cy="24048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3886200"/>
              <a:ext cx="9144000" cy="2315210"/>
            </a:xfrm>
            <a:custGeom>
              <a:avLst/>
              <a:gdLst/>
              <a:ahLst/>
              <a:cxnLst/>
              <a:rect l="l" t="t" r="r" b="b"/>
              <a:pathLst>
                <a:path w="9144000" h="2315210">
                  <a:moveTo>
                    <a:pt x="0" y="2314955"/>
                  </a:moveTo>
                  <a:lnTo>
                    <a:pt x="9144000" y="23149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31495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74280" y="4248911"/>
              <a:ext cx="500380" cy="144780"/>
            </a:xfrm>
            <a:custGeom>
              <a:avLst/>
              <a:gdLst/>
              <a:ahLst/>
              <a:cxnLst/>
              <a:rect l="l" t="t" r="r" b="b"/>
              <a:pathLst>
                <a:path w="500379" h="144779">
                  <a:moveTo>
                    <a:pt x="499872" y="144779"/>
                  </a:moveTo>
                  <a:lnTo>
                    <a:pt x="0" y="138684"/>
                  </a:lnTo>
                  <a:lnTo>
                    <a:pt x="3262" y="131302"/>
                  </a:lnTo>
                  <a:lnTo>
                    <a:pt x="12382" y="115061"/>
                  </a:lnTo>
                  <a:lnTo>
                    <a:pt x="26360" y="98821"/>
                  </a:lnTo>
                  <a:lnTo>
                    <a:pt x="44196" y="91439"/>
                  </a:lnTo>
                  <a:lnTo>
                    <a:pt x="60126" y="96916"/>
                  </a:lnTo>
                  <a:lnTo>
                    <a:pt x="69913" y="108965"/>
                  </a:lnTo>
                  <a:lnTo>
                    <a:pt x="74842" y="121015"/>
                  </a:lnTo>
                  <a:lnTo>
                    <a:pt x="76200" y="126491"/>
                  </a:lnTo>
                  <a:lnTo>
                    <a:pt x="78890" y="115776"/>
                  </a:lnTo>
                  <a:lnTo>
                    <a:pt x="86296" y="92202"/>
                  </a:lnTo>
                  <a:lnTo>
                    <a:pt x="97416" y="68627"/>
                  </a:lnTo>
                  <a:lnTo>
                    <a:pt x="111252" y="57912"/>
                  </a:lnTo>
                  <a:lnTo>
                    <a:pt x="124610" y="61960"/>
                  </a:lnTo>
                  <a:lnTo>
                    <a:pt x="134683" y="70866"/>
                  </a:lnTo>
                  <a:lnTo>
                    <a:pt x="141041" y="79771"/>
                  </a:lnTo>
                  <a:lnTo>
                    <a:pt x="143256" y="83820"/>
                  </a:lnTo>
                  <a:lnTo>
                    <a:pt x="148947" y="70723"/>
                  </a:lnTo>
                  <a:lnTo>
                    <a:pt x="165925" y="41910"/>
                  </a:lnTo>
                  <a:lnTo>
                    <a:pt x="194048" y="13096"/>
                  </a:lnTo>
                  <a:lnTo>
                    <a:pt x="233172" y="0"/>
                  </a:lnTo>
                  <a:lnTo>
                    <a:pt x="270462" y="18097"/>
                  </a:lnTo>
                  <a:lnTo>
                    <a:pt x="296037" y="57911"/>
                  </a:lnTo>
                  <a:lnTo>
                    <a:pt x="310753" y="97726"/>
                  </a:lnTo>
                  <a:lnTo>
                    <a:pt x="315468" y="115824"/>
                  </a:lnTo>
                  <a:lnTo>
                    <a:pt x="318873" y="109870"/>
                  </a:lnTo>
                  <a:lnTo>
                    <a:pt x="327850" y="96774"/>
                  </a:lnTo>
                  <a:lnTo>
                    <a:pt x="340542" y="83677"/>
                  </a:lnTo>
                  <a:lnTo>
                    <a:pt x="355092" y="77724"/>
                  </a:lnTo>
                  <a:lnTo>
                    <a:pt x="367260" y="84629"/>
                  </a:lnTo>
                  <a:lnTo>
                    <a:pt x="374713" y="99822"/>
                  </a:lnTo>
                  <a:lnTo>
                    <a:pt x="378452" y="115014"/>
                  </a:lnTo>
                  <a:lnTo>
                    <a:pt x="379476" y="121920"/>
                  </a:lnTo>
                  <a:lnTo>
                    <a:pt x="380166" y="110251"/>
                  </a:lnTo>
                  <a:lnTo>
                    <a:pt x="386143" y="84582"/>
                  </a:lnTo>
                  <a:lnTo>
                    <a:pt x="403264" y="58912"/>
                  </a:lnTo>
                  <a:lnTo>
                    <a:pt x="437388" y="47244"/>
                  </a:lnTo>
                  <a:lnTo>
                    <a:pt x="472868" y="62484"/>
                  </a:lnTo>
                  <a:lnTo>
                    <a:pt x="491490" y="96012"/>
                  </a:lnTo>
                  <a:lnTo>
                    <a:pt x="498681" y="129539"/>
                  </a:lnTo>
                  <a:lnTo>
                    <a:pt x="499872" y="144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200" y="6201155"/>
              <a:ext cx="9144000" cy="257810"/>
            </a:xfrm>
            <a:custGeom>
              <a:avLst/>
              <a:gdLst/>
              <a:ahLst/>
              <a:cxnLst/>
              <a:rect l="l" t="t" r="r" b="b"/>
              <a:pathLst>
                <a:path w="9144000" h="257810">
                  <a:moveTo>
                    <a:pt x="9144000" y="257556"/>
                  </a:moveTo>
                  <a:lnTo>
                    <a:pt x="0" y="25755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55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7200" y="3886200"/>
              <a:ext cx="9144000" cy="467995"/>
            </a:xfrm>
            <a:custGeom>
              <a:avLst/>
              <a:gdLst/>
              <a:ahLst/>
              <a:cxnLst/>
              <a:rect l="l" t="t" r="r" b="b"/>
              <a:pathLst>
                <a:path w="9144000" h="467995">
                  <a:moveTo>
                    <a:pt x="0" y="467867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114299"/>
                  </a:lnTo>
                  <a:lnTo>
                    <a:pt x="0" y="467867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39012" y="4483620"/>
              <a:ext cx="8362315" cy="445134"/>
            </a:xfrm>
            <a:custGeom>
              <a:avLst/>
              <a:gdLst/>
              <a:ahLst/>
              <a:cxnLst/>
              <a:rect l="l" t="t" r="r" b="b"/>
              <a:pathLst>
                <a:path w="8362315" h="445135">
                  <a:moveTo>
                    <a:pt x="388620" y="141732"/>
                  </a:moveTo>
                  <a:lnTo>
                    <a:pt x="387921" y="127444"/>
                  </a:lnTo>
                  <a:lnTo>
                    <a:pt x="383095" y="96012"/>
                  </a:lnTo>
                  <a:lnTo>
                    <a:pt x="369963" y="64579"/>
                  </a:lnTo>
                  <a:lnTo>
                    <a:pt x="344424" y="50292"/>
                  </a:lnTo>
                  <a:lnTo>
                    <a:pt x="316179" y="58864"/>
                  </a:lnTo>
                  <a:lnTo>
                    <a:pt x="295656" y="77724"/>
                  </a:lnTo>
                  <a:lnTo>
                    <a:pt x="283121" y="96583"/>
                  </a:lnTo>
                  <a:lnTo>
                    <a:pt x="278892" y="105156"/>
                  </a:lnTo>
                  <a:lnTo>
                    <a:pt x="276123" y="88722"/>
                  </a:lnTo>
                  <a:lnTo>
                    <a:pt x="264795" y="52578"/>
                  </a:lnTo>
                  <a:lnTo>
                    <a:pt x="240309" y="16421"/>
                  </a:lnTo>
                  <a:lnTo>
                    <a:pt x="198120" y="0"/>
                  </a:lnTo>
                  <a:lnTo>
                    <a:pt x="155994" y="18097"/>
                  </a:lnTo>
                  <a:lnTo>
                    <a:pt x="133159" y="57912"/>
                  </a:lnTo>
                  <a:lnTo>
                    <a:pt x="123748" y="97726"/>
                  </a:lnTo>
                  <a:lnTo>
                    <a:pt x="121920" y="115824"/>
                  </a:lnTo>
                  <a:lnTo>
                    <a:pt x="118313" y="108915"/>
                  </a:lnTo>
                  <a:lnTo>
                    <a:pt x="106870" y="93726"/>
                  </a:lnTo>
                  <a:lnTo>
                    <a:pt x="86550" y="78524"/>
                  </a:lnTo>
                  <a:lnTo>
                    <a:pt x="56388" y="71628"/>
                  </a:lnTo>
                  <a:lnTo>
                    <a:pt x="27635" y="83058"/>
                  </a:lnTo>
                  <a:lnTo>
                    <a:pt x="10477" y="108204"/>
                  </a:lnTo>
                  <a:lnTo>
                    <a:pt x="2159" y="133350"/>
                  </a:lnTo>
                  <a:lnTo>
                    <a:pt x="0" y="144780"/>
                  </a:lnTo>
                  <a:lnTo>
                    <a:pt x="388620" y="141732"/>
                  </a:lnTo>
                  <a:close/>
                </a:path>
                <a:path w="8362315" h="445135">
                  <a:moveTo>
                    <a:pt x="8362175" y="158496"/>
                  </a:moveTo>
                  <a:lnTo>
                    <a:pt x="8353679" y="156248"/>
                  </a:lnTo>
                  <a:lnTo>
                    <a:pt x="8344459" y="154305"/>
                  </a:lnTo>
                  <a:lnTo>
                    <a:pt x="8334959" y="152920"/>
                  </a:lnTo>
                  <a:lnTo>
                    <a:pt x="8325599" y="152400"/>
                  </a:lnTo>
                  <a:lnTo>
                    <a:pt x="8322551" y="152400"/>
                  </a:lnTo>
                  <a:lnTo>
                    <a:pt x="8237194" y="188823"/>
                  </a:lnTo>
                  <a:lnTo>
                    <a:pt x="8190535" y="268986"/>
                  </a:lnTo>
                  <a:lnTo>
                    <a:pt x="8171040" y="349135"/>
                  </a:lnTo>
                  <a:lnTo>
                    <a:pt x="8167103" y="385572"/>
                  </a:lnTo>
                  <a:lnTo>
                    <a:pt x="8159890" y="371513"/>
                  </a:lnTo>
                  <a:lnTo>
                    <a:pt x="8136814" y="340614"/>
                  </a:lnTo>
                  <a:lnTo>
                    <a:pt x="8095742" y="309702"/>
                  </a:lnTo>
                  <a:lnTo>
                    <a:pt x="8034515" y="295656"/>
                  </a:lnTo>
                  <a:lnTo>
                    <a:pt x="7975917" y="318985"/>
                  </a:lnTo>
                  <a:lnTo>
                    <a:pt x="7940599" y="370332"/>
                  </a:lnTo>
                  <a:lnTo>
                    <a:pt x="7923289" y="421665"/>
                  </a:lnTo>
                  <a:lnTo>
                    <a:pt x="7918691" y="445008"/>
                  </a:lnTo>
                  <a:lnTo>
                    <a:pt x="8362175" y="441960"/>
                  </a:lnTo>
                  <a:lnTo>
                    <a:pt x="8362175" y="385572"/>
                  </a:lnTo>
                  <a:lnTo>
                    <a:pt x="8362175" y="158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787" y="3886200"/>
              <a:ext cx="6515099" cy="2572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455" y="1648967"/>
            <a:ext cx="8461375" cy="2237740"/>
          </a:xfrm>
          <a:custGeom>
            <a:avLst/>
            <a:gdLst/>
            <a:ahLst/>
            <a:cxnLst/>
            <a:rect l="l" t="t" r="r" b="b"/>
            <a:pathLst>
              <a:path w="8461375" h="2237740">
                <a:moveTo>
                  <a:pt x="811618" y="2237232"/>
                </a:moveTo>
                <a:lnTo>
                  <a:pt x="807351" y="2226564"/>
                </a:lnTo>
                <a:lnTo>
                  <a:pt x="782866" y="2198281"/>
                </a:lnTo>
                <a:lnTo>
                  <a:pt x="740676" y="2185416"/>
                </a:lnTo>
                <a:lnTo>
                  <a:pt x="698550" y="2199475"/>
                </a:lnTo>
                <a:lnTo>
                  <a:pt x="675716" y="2230374"/>
                </a:lnTo>
                <a:lnTo>
                  <a:pt x="673620" y="2237232"/>
                </a:lnTo>
                <a:lnTo>
                  <a:pt x="811618" y="2237232"/>
                </a:lnTo>
                <a:close/>
              </a:path>
              <a:path w="8461375" h="2237740">
                <a:moveTo>
                  <a:pt x="913866" y="2237232"/>
                </a:moveTo>
                <a:lnTo>
                  <a:pt x="912520" y="2234717"/>
                </a:lnTo>
                <a:lnTo>
                  <a:pt x="886980" y="2223516"/>
                </a:lnTo>
                <a:lnTo>
                  <a:pt x="858735" y="2230424"/>
                </a:lnTo>
                <a:lnTo>
                  <a:pt x="849528" y="2237232"/>
                </a:lnTo>
                <a:lnTo>
                  <a:pt x="913866" y="2237232"/>
                </a:lnTo>
                <a:close/>
              </a:path>
              <a:path w="8461375" h="2237740">
                <a:moveTo>
                  <a:pt x="1263396" y="745236"/>
                </a:moveTo>
                <a:lnTo>
                  <a:pt x="1260094" y="715479"/>
                </a:lnTo>
                <a:lnTo>
                  <a:pt x="1241488" y="649986"/>
                </a:lnTo>
                <a:lnTo>
                  <a:pt x="1194612" y="584504"/>
                </a:lnTo>
                <a:lnTo>
                  <a:pt x="1106424" y="554736"/>
                </a:lnTo>
                <a:lnTo>
                  <a:pt x="1020152" y="577596"/>
                </a:lnTo>
                <a:lnTo>
                  <a:pt x="977455" y="627888"/>
                </a:lnTo>
                <a:lnTo>
                  <a:pt x="963053" y="678180"/>
                </a:lnTo>
                <a:lnTo>
                  <a:pt x="961644" y="701040"/>
                </a:lnTo>
                <a:lnTo>
                  <a:pt x="958481" y="687705"/>
                </a:lnTo>
                <a:lnTo>
                  <a:pt x="947737" y="658368"/>
                </a:lnTo>
                <a:lnTo>
                  <a:pt x="927569" y="629031"/>
                </a:lnTo>
                <a:lnTo>
                  <a:pt x="896112" y="615696"/>
                </a:lnTo>
                <a:lnTo>
                  <a:pt x="860069" y="627367"/>
                </a:lnTo>
                <a:lnTo>
                  <a:pt x="828294" y="653034"/>
                </a:lnTo>
                <a:lnTo>
                  <a:pt x="805675" y="678713"/>
                </a:lnTo>
                <a:lnTo>
                  <a:pt x="797052" y="690372"/>
                </a:lnTo>
                <a:lnTo>
                  <a:pt x="785456" y="654900"/>
                </a:lnTo>
                <a:lnTo>
                  <a:pt x="748855" y="576834"/>
                </a:lnTo>
                <a:lnTo>
                  <a:pt x="684542" y="498779"/>
                </a:lnTo>
                <a:lnTo>
                  <a:pt x="589788" y="463296"/>
                </a:lnTo>
                <a:lnTo>
                  <a:pt x="491705" y="488784"/>
                </a:lnTo>
                <a:lnTo>
                  <a:pt x="420052" y="544830"/>
                </a:lnTo>
                <a:lnTo>
                  <a:pt x="376123" y="600887"/>
                </a:lnTo>
                <a:lnTo>
                  <a:pt x="361188" y="626364"/>
                </a:lnTo>
                <a:lnTo>
                  <a:pt x="355879" y="618744"/>
                </a:lnTo>
                <a:lnTo>
                  <a:pt x="340423" y="601980"/>
                </a:lnTo>
                <a:lnTo>
                  <a:pt x="315544" y="585216"/>
                </a:lnTo>
                <a:lnTo>
                  <a:pt x="281940" y="577596"/>
                </a:lnTo>
                <a:lnTo>
                  <a:pt x="247561" y="598322"/>
                </a:lnTo>
                <a:lnTo>
                  <a:pt x="219456" y="643890"/>
                </a:lnTo>
                <a:lnTo>
                  <a:pt x="200507" y="689470"/>
                </a:lnTo>
                <a:lnTo>
                  <a:pt x="193548" y="710184"/>
                </a:lnTo>
                <a:lnTo>
                  <a:pt x="190169" y="699236"/>
                </a:lnTo>
                <a:lnTo>
                  <a:pt x="177927" y="675132"/>
                </a:lnTo>
                <a:lnTo>
                  <a:pt x="153695" y="651040"/>
                </a:lnTo>
                <a:lnTo>
                  <a:pt x="114300" y="640080"/>
                </a:lnTo>
                <a:lnTo>
                  <a:pt x="68795" y="654850"/>
                </a:lnTo>
                <a:lnTo>
                  <a:pt x="32575" y="687324"/>
                </a:lnTo>
                <a:lnTo>
                  <a:pt x="8648" y="719810"/>
                </a:lnTo>
                <a:lnTo>
                  <a:pt x="0" y="734568"/>
                </a:lnTo>
                <a:lnTo>
                  <a:pt x="1263396" y="745236"/>
                </a:lnTo>
                <a:close/>
              </a:path>
              <a:path w="8461375" h="2237740">
                <a:moveTo>
                  <a:pt x="3613416" y="1673364"/>
                </a:moveTo>
                <a:lnTo>
                  <a:pt x="3608794" y="1627162"/>
                </a:lnTo>
                <a:lnTo>
                  <a:pt x="3581031" y="1525536"/>
                </a:lnTo>
                <a:lnTo>
                  <a:pt x="3509251" y="1423898"/>
                </a:lnTo>
                <a:lnTo>
                  <a:pt x="3372624" y="1377708"/>
                </a:lnTo>
                <a:lnTo>
                  <a:pt x="3239008" y="1413179"/>
                </a:lnTo>
                <a:lnTo>
                  <a:pt x="3172409" y="1491246"/>
                </a:lnTo>
                <a:lnTo>
                  <a:pt x="3149523" y="1569300"/>
                </a:lnTo>
                <a:lnTo>
                  <a:pt x="3147072" y="1604784"/>
                </a:lnTo>
                <a:lnTo>
                  <a:pt x="3142284" y="1584299"/>
                </a:lnTo>
                <a:lnTo>
                  <a:pt x="3125927" y="1539252"/>
                </a:lnTo>
                <a:lnTo>
                  <a:pt x="3094990" y="1494193"/>
                </a:lnTo>
                <a:lnTo>
                  <a:pt x="3046488" y="1473720"/>
                </a:lnTo>
                <a:lnTo>
                  <a:pt x="2989884" y="1491818"/>
                </a:lnTo>
                <a:lnTo>
                  <a:pt x="2941142" y="1531632"/>
                </a:lnTo>
                <a:lnTo>
                  <a:pt x="2906966" y="1571447"/>
                </a:lnTo>
                <a:lnTo>
                  <a:pt x="2894088" y="1589544"/>
                </a:lnTo>
                <a:lnTo>
                  <a:pt x="2875965" y="1534299"/>
                </a:lnTo>
                <a:lnTo>
                  <a:pt x="2818841" y="1412760"/>
                </a:lnTo>
                <a:lnTo>
                  <a:pt x="2718562" y="1291221"/>
                </a:lnTo>
                <a:lnTo>
                  <a:pt x="2571000" y="1235976"/>
                </a:lnTo>
                <a:lnTo>
                  <a:pt x="2418905" y="1275740"/>
                </a:lnTo>
                <a:lnTo>
                  <a:pt x="2308682" y="1363230"/>
                </a:lnTo>
                <a:lnTo>
                  <a:pt x="2241600" y="1450708"/>
                </a:lnTo>
                <a:lnTo>
                  <a:pt x="2218956" y="1490484"/>
                </a:lnTo>
                <a:lnTo>
                  <a:pt x="2210612" y="1478572"/>
                </a:lnTo>
                <a:lnTo>
                  <a:pt x="2186571" y="1452384"/>
                </a:lnTo>
                <a:lnTo>
                  <a:pt x="2148230" y="1426184"/>
                </a:lnTo>
                <a:lnTo>
                  <a:pt x="2097036" y="1414284"/>
                </a:lnTo>
                <a:lnTo>
                  <a:pt x="2042566" y="1446669"/>
                </a:lnTo>
                <a:lnTo>
                  <a:pt x="1998548" y="1517916"/>
                </a:lnTo>
                <a:lnTo>
                  <a:pt x="1969084" y="1589163"/>
                </a:lnTo>
                <a:lnTo>
                  <a:pt x="1958352" y="1621548"/>
                </a:lnTo>
                <a:lnTo>
                  <a:pt x="1953209" y="1604873"/>
                </a:lnTo>
                <a:lnTo>
                  <a:pt x="1934349" y="1568208"/>
                </a:lnTo>
                <a:lnTo>
                  <a:pt x="1896630" y="1531531"/>
                </a:lnTo>
                <a:lnTo>
                  <a:pt x="1834908" y="1514868"/>
                </a:lnTo>
                <a:lnTo>
                  <a:pt x="1765731" y="1537487"/>
                </a:lnTo>
                <a:lnTo>
                  <a:pt x="1710131" y="1587258"/>
                </a:lnTo>
                <a:lnTo>
                  <a:pt x="1673098" y="1637017"/>
                </a:lnTo>
                <a:lnTo>
                  <a:pt x="1659648" y="1659648"/>
                </a:lnTo>
                <a:lnTo>
                  <a:pt x="3613416" y="1673364"/>
                </a:lnTo>
                <a:close/>
              </a:path>
              <a:path w="8461375" h="2237740">
                <a:moveTo>
                  <a:pt x="8461261" y="108204"/>
                </a:moveTo>
                <a:lnTo>
                  <a:pt x="8460562" y="97256"/>
                </a:lnTo>
                <a:lnTo>
                  <a:pt x="8455736" y="73152"/>
                </a:lnTo>
                <a:lnTo>
                  <a:pt x="8442604" y="49060"/>
                </a:lnTo>
                <a:lnTo>
                  <a:pt x="8417065" y="38100"/>
                </a:lnTo>
                <a:lnTo>
                  <a:pt x="8388820" y="44767"/>
                </a:lnTo>
                <a:lnTo>
                  <a:pt x="8368297" y="59436"/>
                </a:lnTo>
                <a:lnTo>
                  <a:pt x="8355762" y="74104"/>
                </a:lnTo>
                <a:lnTo>
                  <a:pt x="8351533" y="80772"/>
                </a:lnTo>
                <a:lnTo>
                  <a:pt x="8348764" y="68160"/>
                </a:lnTo>
                <a:lnTo>
                  <a:pt x="8337436" y="40386"/>
                </a:lnTo>
                <a:lnTo>
                  <a:pt x="8312950" y="12623"/>
                </a:lnTo>
                <a:lnTo>
                  <a:pt x="8270761" y="0"/>
                </a:lnTo>
                <a:lnTo>
                  <a:pt x="8228635" y="13817"/>
                </a:lnTo>
                <a:lnTo>
                  <a:pt x="8205800" y="44196"/>
                </a:lnTo>
                <a:lnTo>
                  <a:pt x="8196389" y="74587"/>
                </a:lnTo>
                <a:lnTo>
                  <a:pt x="8194561" y="88392"/>
                </a:lnTo>
                <a:lnTo>
                  <a:pt x="8190954" y="83159"/>
                </a:lnTo>
                <a:lnTo>
                  <a:pt x="8179511" y="71628"/>
                </a:lnTo>
                <a:lnTo>
                  <a:pt x="8159191" y="60109"/>
                </a:lnTo>
                <a:lnTo>
                  <a:pt x="8129029" y="54864"/>
                </a:lnTo>
                <a:lnTo>
                  <a:pt x="8100276" y="63677"/>
                </a:lnTo>
                <a:lnTo>
                  <a:pt x="8083118" y="83058"/>
                </a:lnTo>
                <a:lnTo>
                  <a:pt x="8074800" y="102450"/>
                </a:lnTo>
                <a:lnTo>
                  <a:pt x="8072641" y="111252"/>
                </a:lnTo>
                <a:lnTo>
                  <a:pt x="8461261" y="108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17" y="1380325"/>
            <a:ext cx="3109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4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800" spc="-36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509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2800" spc="-35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800" spc="-36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42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385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-42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5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37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9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27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254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35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800" spc="390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800" spc="-27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33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19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495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4191000" y="1315212"/>
              <a:ext cx="1115695" cy="439420"/>
            </a:xfrm>
            <a:custGeom>
              <a:avLst/>
              <a:gdLst/>
              <a:ahLst/>
              <a:cxnLst/>
              <a:rect l="l" t="t" r="r" b="b"/>
              <a:pathLst>
                <a:path w="1115695" h="439419">
                  <a:moveTo>
                    <a:pt x="1115567" y="438912"/>
                  </a:moveTo>
                  <a:lnTo>
                    <a:pt x="0" y="438912"/>
                  </a:lnTo>
                  <a:lnTo>
                    <a:pt x="1115567" y="0"/>
                  </a:lnTo>
                  <a:lnTo>
                    <a:pt x="1115567" y="141732"/>
                  </a:lnTo>
                  <a:lnTo>
                    <a:pt x="975359" y="141732"/>
                  </a:lnTo>
                  <a:lnTo>
                    <a:pt x="385571" y="373380"/>
                  </a:lnTo>
                  <a:lnTo>
                    <a:pt x="1115567" y="373380"/>
                  </a:lnTo>
                  <a:lnTo>
                    <a:pt x="1115567" y="438912"/>
                  </a:lnTo>
                  <a:close/>
                </a:path>
                <a:path w="1115695" h="439419">
                  <a:moveTo>
                    <a:pt x="1115567" y="373380"/>
                  </a:moveTo>
                  <a:lnTo>
                    <a:pt x="975359" y="373380"/>
                  </a:lnTo>
                  <a:lnTo>
                    <a:pt x="975359" y="141732"/>
                  </a:lnTo>
                  <a:lnTo>
                    <a:pt x="1115567" y="141732"/>
                  </a:lnTo>
                  <a:lnTo>
                    <a:pt x="1115567" y="37338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07408" y="1725180"/>
              <a:ext cx="836930" cy="22860"/>
            </a:xfrm>
            <a:custGeom>
              <a:avLst/>
              <a:gdLst/>
              <a:ahLst/>
              <a:cxnLst/>
              <a:rect l="l" t="t" r="r" b="b"/>
              <a:pathLst>
                <a:path w="836929" h="22860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  <a:path w="836929" h="22860">
                  <a:moveTo>
                    <a:pt x="76200" y="0"/>
                  </a:moveTo>
                  <a:lnTo>
                    <a:pt x="64008" y="0"/>
                  </a:lnTo>
                  <a:lnTo>
                    <a:pt x="64008" y="22860"/>
                  </a:lnTo>
                  <a:lnTo>
                    <a:pt x="76200" y="22860"/>
                  </a:lnTo>
                  <a:lnTo>
                    <a:pt x="76200" y="0"/>
                  </a:lnTo>
                  <a:close/>
                </a:path>
                <a:path w="836929" h="22860">
                  <a:moveTo>
                    <a:pt x="138684" y="0"/>
                  </a:moveTo>
                  <a:lnTo>
                    <a:pt x="128016" y="0"/>
                  </a:lnTo>
                  <a:lnTo>
                    <a:pt x="128016" y="22860"/>
                  </a:lnTo>
                  <a:lnTo>
                    <a:pt x="138684" y="22860"/>
                  </a:lnTo>
                  <a:lnTo>
                    <a:pt x="138684" y="0"/>
                  </a:lnTo>
                  <a:close/>
                </a:path>
                <a:path w="836929" h="22860">
                  <a:moveTo>
                    <a:pt x="202692" y="0"/>
                  </a:moveTo>
                  <a:lnTo>
                    <a:pt x="192024" y="0"/>
                  </a:lnTo>
                  <a:lnTo>
                    <a:pt x="192024" y="22860"/>
                  </a:lnTo>
                  <a:lnTo>
                    <a:pt x="202692" y="22860"/>
                  </a:lnTo>
                  <a:lnTo>
                    <a:pt x="202692" y="0"/>
                  </a:lnTo>
                  <a:close/>
                </a:path>
                <a:path w="836929" h="22860">
                  <a:moveTo>
                    <a:pt x="265176" y="0"/>
                  </a:moveTo>
                  <a:lnTo>
                    <a:pt x="254508" y="0"/>
                  </a:lnTo>
                  <a:lnTo>
                    <a:pt x="254508" y="22860"/>
                  </a:lnTo>
                  <a:lnTo>
                    <a:pt x="265176" y="22860"/>
                  </a:lnTo>
                  <a:lnTo>
                    <a:pt x="265176" y="0"/>
                  </a:lnTo>
                  <a:close/>
                </a:path>
                <a:path w="836929" h="22860">
                  <a:moveTo>
                    <a:pt x="329184" y="0"/>
                  </a:moveTo>
                  <a:lnTo>
                    <a:pt x="316992" y="0"/>
                  </a:lnTo>
                  <a:lnTo>
                    <a:pt x="316992" y="22860"/>
                  </a:lnTo>
                  <a:lnTo>
                    <a:pt x="329184" y="22860"/>
                  </a:lnTo>
                  <a:lnTo>
                    <a:pt x="329184" y="0"/>
                  </a:lnTo>
                  <a:close/>
                </a:path>
                <a:path w="836929" h="22860">
                  <a:moveTo>
                    <a:pt x="393192" y="0"/>
                  </a:moveTo>
                  <a:lnTo>
                    <a:pt x="381000" y="0"/>
                  </a:lnTo>
                  <a:lnTo>
                    <a:pt x="381000" y="22860"/>
                  </a:lnTo>
                  <a:lnTo>
                    <a:pt x="393192" y="22860"/>
                  </a:lnTo>
                  <a:lnTo>
                    <a:pt x="393192" y="0"/>
                  </a:lnTo>
                  <a:close/>
                </a:path>
                <a:path w="836929" h="22860">
                  <a:moveTo>
                    <a:pt x="455676" y="0"/>
                  </a:moveTo>
                  <a:lnTo>
                    <a:pt x="445008" y="0"/>
                  </a:lnTo>
                  <a:lnTo>
                    <a:pt x="445008" y="22860"/>
                  </a:lnTo>
                  <a:lnTo>
                    <a:pt x="455676" y="22860"/>
                  </a:lnTo>
                  <a:lnTo>
                    <a:pt x="455676" y="0"/>
                  </a:lnTo>
                  <a:close/>
                </a:path>
                <a:path w="836929" h="22860">
                  <a:moveTo>
                    <a:pt x="519684" y="0"/>
                  </a:moveTo>
                  <a:lnTo>
                    <a:pt x="509003" y="0"/>
                  </a:lnTo>
                  <a:lnTo>
                    <a:pt x="509003" y="22860"/>
                  </a:lnTo>
                  <a:lnTo>
                    <a:pt x="519684" y="22860"/>
                  </a:lnTo>
                  <a:lnTo>
                    <a:pt x="519684" y="0"/>
                  </a:lnTo>
                  <a:close/>
                </a:path>
                <a:path w="836929" h="22860">
                  <a:moveTo>
                    <a:pt x="582168" y="0"/>
                  </a:moveTo>
                  <a:lnTo>
                    <a:pt x="571487" y="0"/>
                  </a:lnTo>
                  <a:lnTo>
                    <a:pt x="571487" y="22860"/>
                  </a:lnTo>
                  <a:lnTo>
                    <a:pt x="582168" y="22860"/>
                  </a:lnTo>
                  <a:lnTo>
                    <a:pt x="582168" y="0"/>
                  </a:lnTo>
                  <a:close/>
                </a:path>
                <a:path w="836929" h="22860">
                  <a:moveTo>
                    <a:pt x="646176" y="0"/>
                  </a:moveTo>
                  <a:lnTo>
                    <a:pt x="635508" y="0"/>
                  </a:lnTo>
                  <a:lnTo>
                    <a:pt x="635508" y="22860"/>
                  </a:lnTo>
                  <a:lnTo>
                    <a:pt x="646176" y="22860"/>
                  </a:lnTo>
                  <a:lnTo>
                    <a:pt x="646176" y="0"/>
                  </a:lnTo>
                  <a:close/>
                </a:path>
                <a:path w="836929" h="22860">
                  <a:moveTo>
                    <a:pt x="710184" y="0"/>
                  </a:moveTo>
                  <a:lnTo>
                    <a:pt x="697992" y="0"/>
                  </a:lnTo>
                  <a:lnTo>
                    <a:pt x="697992" y="22860"/>
                  </a:lnTo>
                  <a:lnTo>
                    <a:pt x="710184" y="22860"/>
                  </a:lnTo>
                  <a:lnTo>
                    <a:pt x="710184" y="0"/>
                  </a:lnTo>
                  <a:close/>
                </a:path>
                <a:path w="836929" h="22860">
                  <a:moveTo>
                    <a:pt x="772668" y="0"/>
                  </a:moveTo>
                  <a:lnTo>
                    <a:pt x="761987" y="0"/>
                  </a:lnTo>
                  <a:lnTo>
                    <a:pt x="761987" y="22860"/>
                  </a:lnTo>
                  <a:lnTo>
                    <a:pt x="772668" y="22860"/>
                  </a:lnTo>
                  <a:lnTo>
                    <a:pt x="772668" y="0"/>
                  </a:lnTo>
                  <a:close/>
                </a:path>
                <a:path w="836929" h="22860">
                  <a:moveTo>
                    <a:pt x="836676" y="0"/>
                  </a:moveTo>
                  <a:lnTo>
                    <a:pt x="826008" y="0"/>
                  </a:lnTo>
                  <a:lnTo>
                    <a:pt x="826008" y="22860"/>
                  </a:lnTo>
                  <a:lnTo>
                    <a:pt x="836676" y="22860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12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56276" y="1315212"/>
              <a:ext cx="50800" cy="439420"/>
            </a:xfrm>
            <a:custGeom>
              <a:avLst/>
              <a:gdLst/>
              <a:ahLst/>
              <a:cxnLst/>
              <a:rect l="l" t="t" r="r" b="b"/>
              <a:pathLst>
                <a:path w="50800" h="439419">
                  <a:moveTo>
                    <a:pt x="50291" y="438912"/>
                  </a:moveTo>
                  <a:lnTo>
                    <a:pt x="0" y="438912"/>
                  </a:lnTo>
                  <a:lnTo>
                    <a:pt x="0" y="19812"/>
                  </a:lnTo>
                  <a:lnTo>
                    <a:pt x="50291" y="0"/>
                  </a:lnTo>
                  <a:lnTo>
                    <a:pt x="50291" y="43891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7187" y="3886199"/>
              <a:ext cx="9144000" cy="2105660"/>
            </a:xfrm>
            <a:custGeom>
              <a:avLst/>
              <a:gdLst/>
              <a:ahLst/>
              <a:cxnLst/>
              <a:rect l="l" t="t" r="r" b="b"/>
              <a:pathLst>
                <a:path w="9144000" h="2105660">
                  <a:moveTo>
                    <a:pt x="1094232" y="2098560"/>
                  </a:moveTo>
                  <a:lnTo>
                    <a:pt x="1091590" y="2055215"/>
                  </a:lnTo>
                  <a:lnTo>
                    <a:pt x="1084326" y="2017788"/>
                  </a:lnTo>
                  <a:lnTo>
                    <a:pt x="1078712" y="1988832"/>
                  </a:lnTo>
                  <a:lnTo>
                    <a:pt x="1073086" y="1959876"/>
                  </a:lnTo>
                  <a:lnTo>
                    <a:pt x="1022870" y="1864525"/>
                  </a:lnTo>
                  <a:lnTo>
                    <a:pt x="925080" y="1821192"/>
                  </a:lnTo>
                  <a:lnTo>
                    <a:pt x="813231" y="1847380"/>
                  </a:lnTo>
                  <a:lnTo>
                    <a:pt x="732104" y="1905012"/>
                  </a:lnTo>
                  <a:lnTo>
                    <a:pt x="682688" y="1962632"/>
                  </a:lnTo>
                  <a:lnTo>
                    <a:pt x="665988" y="1988832"/>
                  </a:lnTo>
                  <a:lnTo>
                    <a:pt x="655472" y="1939302"/>
                  </a:lnTo>
                  <a:lnTo>
                    <a:pt x="611505" y="1830336"/>
                  </a:lnTo>
                  <a:lnTo>
                    <a:pt x="515543" y="1721370"/>
                  </a:lnTo>
                  <a:lnTo>
                    <a:pt x="348996" y="1671840"/>
                  </a:lnTo>
                  <a:lnTo>
                    <a:pt x="185547" y="1725891"/>
                  </a:lnTo>
                  <a:lnTo>
                    <a:pt x="96393" y="1844814"/>
                  </a:lnTo>
                  <a:lnTo>
                    <a:pt x="59245" y="1963724"/>
                  </a:lnTo>
                  <a:lnTo>
                    <a:pt x="51816" y="2017788"/>
                  </a:lnTo>
                  <a:lnTo>
                    <a:pt x="38011" y="1997062"/>
                  </a:lnTo>
                  <a:lnTo>
                    <a:pt x="0" y="1957793"/>
                  </a:lnTo>
                  <a:lnTo>
                    <a:pt x="0" y="2105139"/>
                  </a:lnTo>
                  <a:lnTo>
                    <a:pt x="1094232" y="2098560"/>
                  </a:lnTo>
                  <a:close/>
                </a:path>
                <a:path w="9144000" h="2105660">
                  <a:moveTo>
                    <a:pt x="1170444" y="57912"/>
                  </a:moveTo>
                  <a:lnTo>
                    <a:pt x="1169746" y="46723"/>
                  </a:lnTo>
                  <a:lnTo>
                    <a:pt x="1168057" y="38100"/>
                  </a:lnTo>
                  <a:lnTo>
                    <a:pt x="1166558" y="30480"/>
                  </a:lnTo>
                  <a:lnTo>
                    <a:pt x="1164920" y="22098"/>
                  </a:lnTo>
                  <a:lnTo>
                    <a:pt x="1153134" y="0"/>
                  </a:lnTo>
                  <a:lnTo>
                    <a:pt x="1088796" y="0"/>
                  </a:lnTo>
                  <a:lnTo>
                    <a:pt x="1077480" y="8382"/>
                  </a:lnTo>
                  <a:lnTo>
                    <a:pt x="1064945" y="23583"/>
                  </a:lnTo>
                  <a:lnTo>
                    <a:pt x="1060716" y="30480"/>
                  </a:lnTo>
                  <a:lnTo>
                    <a:pt x="1057948" y="17627"/>
                  </a:lnTo>
                  <a:lnTo>
                    <a:pt x="1050886" y="0"/>
                  </a:lnTo>
                  <a:lnTo>
                    <a:pt x="912888" y="0"/>
                  </a:lnTo>
                  <a:lnTo>
                    <a:pt x="905573" y="24053"/>
                  </a:lnTo>
                  <a:lnTo>
                    <a:pt x="903744" y="38100"/>
                  </a:lnTo>
                  <a:lnTo>
                    <a:pt x="900137" y="32626"/>
                  </a:lnTo>
                  <a:lnTo>
                    <a:pt x="888695" y="20574"/>
                  </a:lnTo>
                  <a:lnTo>
                    <a:pt x="868375" y="8534"/>
                  </a:lnTo>
                  <a:lnTo>
                    <a:pt x="838212" y="3048"/>
                  </a:lnTo>
                  <a:lnTo>
                    <a:pt x="809459" y="12103"/>
                  </a:lnTo>
                  <a:lnTo>
                    <a:pt x="792302" y="32004"/>
                  </a:lnTo>
                  <a:lnTo>
                    <a:pt x="783983" y="51917"/>
                  </a:lnTo>
                  <a:lnTo>
                    <a:pt x="781824" y="60960"/>
                  </a:lnTo>
                  <a:lnTo>
                    <a:pt x="1170444" y="57912"/>
                  </a:lnTo>
                  <a:close/>
                </a:path>
                <a:path w="9144000" h="2105660">
                  <a:moveTo>
                    <a:pt x="9144000" y="71640"/>
                  </a:moveTo>
                  <a:lnTo>
                    <a:pt x="9135504" y="69634"/>
                  </a:lnTo>
                  <a:lnTo>
                    <a:pt x="9126283" y="68211"/>
                  </a:lnTo>
                  <a:lnTo>
                    <a:pt x="9116784" y="67348"/>
                  </a:lnTo>
                  <a:lnTo>
                    <a:pt x="9107424" y="67068"/>
                  </a:lnTo>
                  <a:lnTo>
                    <a:pt x="9104376" y="67068"/>
                  </a:lnTo>
                  <a:lnTo>
                    <a:pt x="9019019" y="95161"/>
                  </a:lnTo>
                  <a:lnTo>
                    <a:pt x="8972359" y="156984"/>
                  </a:lnTo>
                  <a:lnTo>
                    <a:pt x="8952865" y="218795"/>
                  </a:lnTo>
                  <a:lnTo>
                    <a:pt x="8948928" y="246900"/>
                  </a:lnTo>
                  <a:lnTo>
                    <a:pt x="8941714" y="235940"/>
                  </a:lnTo>
                  <a:lnTo>
                    <a:pt x="8918638" y="211848"/>
                  </a:lnTo>
                  <a:lnTo>
                    <a:pt x="8877567" y="187744"/>
                  </a:lnTo>
                  <a:lnTo>
                    <a:pt x="8816340" y="176796"/>
                  </a:lnTo>
                  <a:lnTo>
                    <a:pt x="8757742" y="195122"/>
                  </a:lnTo>
                  <a:lnTo>
                    <a:pt x="8722423" y="235470"/>
                  </a:lnTo>
                  <a:lnTo>
                    <a:pt x="8705113" y="275805"/>
                  </a:lnTo>
                  <a:lnTo>
                    <a:pt x="8700516" y="294144"/>
                  </a:lnTo>
                  <a:lnTo>
                    <a:pt x="9144000" y="291096"/>
                  </a:lnTo>
                  <a:lnTo>
                    <a:pt x="9144000" y="246900"/>
                  </a:lnTo>
                  <a:lnTo>
                    <a:pt x="914400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57149" y="2198667"/>
            <a:ext cx="804164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marR="381000" indent="-317500">
              <a:lnSpc>
                <a:spcPct val="100000"/>
              </a:lnSpc>
              <a:spcBef>
                <a:spcPts val="100"/>
              </a:spcBef>
              <a:buSzPct val="58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Wales: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70" b="1">
                <a:solidFill>
                  <a:srgbClr val="4F4654"/>
                </a:solidFill>
                <a:latin typeface="Roboto Bk"/>
                <a:cs typeface="Roboto Bk"/>
              </a:rPr>
              <a:t>It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holds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vertical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forms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5" b="1">
                <a:solidFill>
                  <a:srgbClr val="4F4654"/>
                </a:solidFill>
                <a:latin typeface="Roboto Bk"/>
                <a:cs typeface="Roboto Bk"/>
              </a:rPr>
              <a:t>in</a:t>
            </a:r>
            <a:r>
              <a:rPr dirty="0" sz="24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place.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70" b="1">
                <a:solidFill>
                  <a:srgbClr val="4F4654"/>
                </a:solidFill>
                <a:latin typeface="Roboto Bk"/>
                <a:cs typeface="Roboto Bk"/>
              </a:rPr>
              <a:t>It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also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supports </a:t>
            </a:r>
            <a:r>
              <a:rPr dirty="0" sz="2400" spc="-58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various platforms</a:t>
            </a:r>
            <a:r>
              <a:rPr dirty="0" sz="2400" spc="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scaffolds.</a:t>
            </a:r>
            <a:endParaRPr sz="2400">
              <a:latin typeface="Roboto Bk"/>
              <a:cs typeface="Roboto Bk"/>
            </a:endParaRPr>
          </a:p>
          <a:p>
            <a:pPr marL="329565" marR="5080" indent="-317500">
              <a:lnSpc>
                <a:spcPct val="100000"/>
              </a:lnSpc>
              <a:buSzPct val="58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z="2400" spc="-50" b="1">
                <a:solidFill>
                  <a:srgbClr val="4F4654"/>
                </a:solidFill>
                <a:latin typeface="Roboto Bk"/>
                <a:cs typeface="Roboto Bk"/>
              </a:rPr>
              <a:t>Yokes: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70" b="1">
                <a:solidFill>
                  <a:srgbClr val="4F4654"/>
                </a:solidFill>
                <a:latin typeface="Roboto Bk"/>
                <a:cs typeface="Roboto Bk"/>
              </a:rPr>
              <a:t>It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transmits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4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5" b="1">
                <a:solidFill>
                  <a:srgbClr val="4F4654"/>
                </a:solidFill>
                <a:latin typeface="Roboto Bk"/>
                <a:cs typeface="Roboto Bk"/>
              </a:rPr>
              <a:t>lifting</a:t>
            </a:r>
            <a:r>
              <a:rPr dirty="0" sz="24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forces</a:t>
            </a:r>
            <a:r>
              <a:rPr dirty="0" sz="2400" spc="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from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4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jacks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to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2400" spc="-58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wales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resists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4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lateral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force</a:t>
            </a:r>
            <a:r>
              <a:rPr dirty="0" sz="24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of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plastic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concrete 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within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4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form.</a:t>
            </a:r>
            <a:endParaRPr sz="2400">
              <a:latin typeface="Roboto Bk"/>
              <a:cs typeface="Roboto Bk"/>
            </a:endParaRPr>
          </a:p>
          <a:p>
            <a:pPr marL="329565" marR="250825" indent="-317500">
              <a:lnSpc>
                <a:spcPct val="100000"/>
              </a:lnSpc>
              <a:buSzPct val="58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Jacks: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70" b="1">
                <a:solidFill>
                  <a:srgbClr val="4F4654"/>
                </a:solidFill>
                <a:latin typeface="Roboto Bk"/>
                <a:cs typeface="Roboto Bk"/>
              </a:rPr>
              <a:t>It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mounts</a:t>
            </a:r>
            <a:r>
              <a:rPr dirty="0" sz="2400" spc="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on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jack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rod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provides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necessary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force</a:t>
            </a:r>
            <a:r>
              <a:rPr dirty="0" sz="2400" spc="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to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60" b="1">
                <a:solidFill>
                  <a:srgbClr val="4F4654"/>
                </a:solidFill>
                <a:latin typeface="Roboto Bk"/>
                <a:cs typeface="Roboto Bk"/>
              </a:rPr>
              <a:t>lift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400" spc="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entire</a:t>
            </a:r>
            <a:r>
              <a:rPr dirty="0" sz="2400" spc="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slip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form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system.</a:t>
            </a:r>
            <a:r>
              <a:rPr dirty="0" sz="24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They </a:t>
            </a:r>
            <a:r>
              <a:rPr dirty="0" sz="2400" spc="-58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serve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as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30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work 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area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for</a:t>
            </a:r>
            <a:r>
              <a:rPr dirty="0" sz="2400" spc="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placing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finishing</a:t>
            </a:r>
            <a:endParaRPr sz="2400">
              <a:latin typeface="Roboto Bk"/>
              <a:cs typeface="Roboto Bk"/>
            </a:endParaRPr>
          </a:p>
          <a:p>
            <a:pPr marL="329565" indent="-317500">
              <a:lnSpc>
                <a:spcPct val="100000"/>
              </a:lnSpc>
              <a:buSzPct val="58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Jack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rods: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20" b="1">
                <a:solidFill>
                  <a:srgbClr val="4F4654"/>
                </a:solidFill>
                <a:latin typeface="Roboto Bk"/>
                <a:cs typeface="Roboto Bk"/>
              </a:rPr>
              <a:t>These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are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climbed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up</a:t>
            </a:r>
            <a:r>
              <a:rPr dirty="0" sz="24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5" b="1">
                <a:solidFill>
                  <a:srgbClr val="4F4654"/>
                </a:solidFill>
                <a:latin typeface="Roboto Bk"/>
                <a:cs typeface="Roboto Bk"/>
              </a:rPr>
              <a:t>by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Jacks.</a:t>
            </a:r>
            <a:endParaRPr sz="2400">
              <a:latin typeface="Roboto Bk"/>
              <a:cs typeface="Roboto Bk"/>
            </a:endParaRPr>
          </a:p>
          <a:p>
            <a:pPr marL="329565" marR="97790" indent="-317500">
              <a:lnSpc>
                <a:spcPts val="2870"/>
              </a:lnSpc>
              <a:spcBef>
                <a:spcPts val="114"/>
              </a:spcBef>
              <a:buSzPct val="58333"/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Panel: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normally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size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between</a:t>
            </a:r>
            <a:r>
              <a:rPr dirty="0" sz="2400" spc="5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5" b="1">
                <a:solidFill>
                  <a:srgbClr val="4F4654"/>
                </a:solidFill>
                <a:latin typeface="Roboto Bk"/>
                <a:cs typeface="Roboto Bk"/>
              </a:rPr>
              <a:t>1.1m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5" b="1">
                <a:solidFill>
                  <a:srgbClr val="4F4654"/>
                </a:solidFill>
                <a:latin typeface="Roboto Bk"/>
                <a:cs typeface="Roboto Bk"/>
              </a:rPr>
              <a:t>1.3m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high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and </a:t>
            </a:r>
            <a:r>
              <a:rPr dirty="0" sz="2400" spc="-58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20" b="1">
                <a:solidFill>
                  <a:srgbClr val="4F4654"/>
                </a:solidFill>
                <a:latin typeface="Roboto Bk"/>
                <a:cs typeface="Roboto Bk"/>
              </a:rPr>
              <a:t>made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up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of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steel</a:t>
            </a:r>
            <a:r>
              <a:rPr dirty="0" sz="2400" spc="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plates</a:t>
            </a:r>
            <a:endParaRPr sz="240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2571115"/>
            <a:chOff x="457200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2002548"/>
              <a:ext cx="9144000" cy="1884045"/>
            </a:xfrm>
            <a:custGeom>
              <a:avLst/>
              <a:gdLst/>
              <a:ahLst/>
              <a:cxnLst/>
              <a:rect l="l" t="t" r="r" b="b"/>
              <a:pathLst>
                <a:path w="9144000" h="1884045">
                  <a:moveTo>
                    <a:pt x="9144000" y="1127747"/>
                  </a:moveTo>
                  <a:lnTo>
                    <a:pt x="0" y="1107935"/>
                  </a:lnTo>
                  <a:lnTo>
                    <a:pt x="0" y="1650479"/>
                  </a:lnTo>
                  <a:lnTo>
                    <a:pt x="4165092" y="1787652"/>
                  </a:lnTo>
                  <a:lnTo>
                    <a:pt x="0" y="1812023"/>
                  </a:lnTo>
                  <a:lnTo>
                    <a:pt x="0" y="1883651"/>
                  </a:lnTo>
                  <a:lnTo>
                    <a:pt x="9144000" y="1883651"/>
                  </a:lnTo>
                  <a:lnTo>
                    <a:pt x="9144000" y="1127747"/>
                  </a:lnTo>
                  <a:close/>
                </a:path>
                <a:path w="9144000" h="1884045">
                  <a:moveTo>
                    <a:pt x="9144000" y="54851"/>
                  </a:moveTo>
                  <a:lnTo>
                    <a:pt x="0" y="0"/>
                  </a:lnTo>
                  <a:lnTo>
                    <a:pt x="0" y="809244"/>
                  </a:lnTo>
                  <a:lnTo>
                    <a:pt x="9144000" y="809244"/>
                  </a:lnTo>
                  <a:lnTo>
                    <a:pt x="9144000" y="54851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9359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26657" y="1883651"/>
                  </a:moveTo>
                  <a:lnTo>
                    <a:pt x="9867" y="1880616"/>
                  </a:lnTo>
                  <a:lnTo>
                    <a:pt x="0" y="1883651"/>
                  </a:lnTo>
                  <a:lnTo>
                    <a:pt x="26657" y="1883651"/>
                  </a:lnTo>
                  <a:close/>
                </a:path>
                <a:path w="6327140" h="1884045">
                  <a:moveTo>
                    <a:pt x="744486" y="1883651"/>
                  </a:moveTo>
                  <a:lnTo>
                    <a:pt x="723861" y="1832610"/>
                  </a:lnTo>
                  <a:lnTo>
                    <a:pt x="639432" y="1736737"/>
                  </a:lnTo>
                  <a:lnTo>
                    <a:pt x="492975" y="1693151"/>
                  </a:lnTo>
                  <a:lnTo>
                    <a:pt x="349389" y="1741017"/>
                  </a:lnTo>
                  <a:lnTo>
                    <a:pt x="271233" y="1846326"/>
                  </a:lnTo>
                  <a:lnTo>
                    <a:pt x="259740" y="1883651"/>
                  </a:lnTo>
                  <a:lnTo>
                    <a:pt x="744486" y="1883651"/>
                  </a:lnTo>
                  <a:close/>
                </a:path>
                <a:path w="6327140" h="1884045">
                  <a:moveTo>
                    <a:pt x="1098296" y="1883651"/>
                  </a:moveTo>
                  <a:lnTo>
                    <a:pt x="1086815" y="1862086"/>
                  </a:lnTo>
                  <a:lnTo>
                    <a:pt x="1000467" y="1824228"/>
                  </a:lnTo>
                  <a:lnTo>
                    <a:pt x="901750" y="1847316"/>
                  </a:lnTo>
                  <a:lnTo>
                    <a:pt x="850557" y="1883651"/>
                  </a:lnTo>
                  <a:lnTo>
                    <a:pt x="1098296" y="1883651"/>
                  </a:lnTo>
                  <a:close/>
                </a:path>
                <a:path w="6327140" h="1884045">
                  <a:moveTo>
                    <a:pt x="2649436" y="283464"/>
                  </a:moveTo>
                  <a:lnTo>
                    <a:pt x="2646134" y="253453"/>
                  </a:lnTo>
                  <a:lnTo>
                    <a:pt x="2627528" y="187452"/>
                  </a:lnTo>
                  <a:lnTo>
                    <a:pt x="2580652" y="121437"/>
                  </a:lnTo>
                  <a:lnTo>
                    <a:pt x="2492464" y="91440"/>
                  </a:lnTo>
                  <a:lnTo>
                    <a:pt x="2406192" y="114300"/>
                  </a:lnTo>
                  <a:lnTo>
                    <a:pt x="2363495" y="164592"/>
                  </a:lnTo>
                  <a:lnTo>
                    <a:pt x="2349093" y="214884"/>
                  </a:lnTo>
                  <a:lnTo>
                    <a:pt x="2347684" y="237744"/>
                  </a:lnTo>
                  <a:lnTo>
                    <a:pt x="2344521" y="224637"/>
                  </a:lnTo>
                  <a:lnTo>
                    <a:pt x="2333777" y="195834"/>
                  </a:lnTo>
                  <a:lnTo>
                    <a:pt x="2313609" y="167017"/>
                  </a:lnTo>
                  <a:lnTo>
                    <a:pt x="2282152" y="153924"/>
                  </a:lnTo>
                  <a:lnTo>
                    <a:pt x="2246109" y="165582"/>
                  </a:lnTo>
                  <a:lnTo>
                    <a:pt x="2214334" y="191262"/>
                  </a:lnTo>
                  <a:lnTo>
                    <a:pt x="2191715" y="216928"/>
                  </a:lnTo>
                  <a:lnTo>
                    <a:pt x="2183092" y="228600"/>
                  </a:lnTo>
                  <a:lnTo>
                    <a:pt x="2171496" y="192874"/>
                  </a:lnTo>
                  <a:lnTo>
                    <a:pt x="2134895" y="114300"/>
                  </a:lnTo>
                  <a:lnTo>
                    <a:pt x="2070582" y="35712"/>
                  </a:lnTo>
                  <a:lnTo>
                    <a:pt x="1975827" y="0"/>
                  </a:lnTo>
                  <a:lnTo>
                    <a:pt x="1877745" y="25717"/>
                  </a:lnTo>
                  <a:lnTo>
                    <a:pt x="1806092" y="82296"/>
                  </a:lnTo>
                  <a:lnTo>
                    <a:pt x="1762163" y="138874"/>
                  </a:lnTo>
                  <a:lnTo>
                    <a:pt x="1747227" y="164592"/>
                  </a:lnTo>
                  <a:lnTo>
                    <a:pt x="1741919" y="156730"/>
                  </a:lnTo>
                  <a:lnTo>
                    <a:pt x="1726463" y="139446"/>
                  </a:lnTo>
                  <a:lnTo>
                    <a:pt x="1701584" y="122148"/>
                  </a:lnTo>
                  <a:lnTo>
                    <a:pt x="1667979" y="114300"/>
                  </a:lnTo>
                  <a:lnTo>
                    <a:pt x="1633601" y="135255"/>
                  </a:lnTo>
                  <a:lnTo>
                    <a:pt x="1605495" y="181356"/>
                  </a:lnTo>
                  <a:lnTo>
                    <a:pt x="1586547" y="227457"/>
                  </a:lnTo>
                  <a:lnTo>
                    <a:pt x="1579587" y="248412"/>
                  </a:lnTo>
                  <a:lnTo>
                    <a:pt x="1576209" y="237451"/>
                  </a:lnTo>
                  <a:lnTo>
                    <a:pt x="1563966" y="213360"/>
                  </a:lnTo>
                  <a:lnTo>
                    <a:pt x="1539735" y="189255"/>
                  </a:lnTo>
                  <a:lnTo>
                    <a:pt x="1500339" y="178308"/>
                  </a:lnTo>
                  <a:lnTo>
                    <a:pt x="1454835" y="193065"/>
                  </a:lnTo>
                  <a:lnTo>
                    <a:pt x="1418615" y="225552"/>
                  </a:lnTo>
                  <a:lnTo>
                    <a:pt x="1394688" y="258025"/>
                  </a:lnTo>
                  <a:lnTo>
                    <a:pt x="1386039" y="272796"/>
                  </a:lnTo>
                  <a:lnTo>
                    <a:pt x="2649436" y="283464"/>
                  </a:lnTo>
                  <a:close/>
                </a:path>
                <a:path w="6327140" h="1884045">
                  <a:moveTo>
                    <a:pt x="6326848" y="428231"/>
                  </a:moveTo>
                  <a:lnTo>
                    <a:pt x="6325476" y="405612"/>
                  </a:lnTo>
                  <a:lnTo>
                    <a:pt x="6315799" y="355841"/>
                  </a:lnTo>
                  <a:lnTo>
                    <a:pt x="6289560" y="306082"/>
                  </a:lnTo>
                  <a:lnTo>
                    <a:pt x="6238456" y="283451"/>
                  </a:lnTo>
                  <a:lnTo>
                    <a:pt x="6179972" y="297027"/>
                  </a:lnTo>
                  <a:lnTo>
                    <a:pt x="6137491" y="326885"/>
                  </a:lnTo>
                  <a:lnTo>
                    <a:pt x="6111583" y="356755"/>
                  </a:lnTo>
                  <a:lnTo>
                    <a:pt x="6102820" y="370319"/>
                  </a:lnTo>
                  <a:lnTo>
                    <a:pt x="6097473" y="344601"/>
                  </a:lnTo>
                  <a:lnTo>
                    <a:pt x="6074816" y="288023"/>
                  </a:lnTo>
                  <a:lnTo>
                    <a:pt x="6025032" y="231444"/>
                  </a:lnTo>
                  <a:lnTo>
                    <a:pt x="5938228" y="205727"/>
                  </a:lnTo>
                  <a:lnTo>
                    <a:pt x="5852871" y="233832"/>
                  </a:lnTo>
                  <a:lnTo>
                    <a:pt x="5806211" y="295643"/>
                  </a:lnTo>
                  <a:lnTo>
                    <a:pt x="5786717" y="357466"/>
                  </a:lnTo>
                  <a:lnTo>
                    <a:pt x="5782780" y="385559"/>
                  </a:lnTo>
                  <a:lnTo>
                    <a:pt x="5775591" y="374853"/>
                  </a:lnTo>
                  <a:lnTo>
                    <a:pt x="5752681" y="351269"/>
                  </a:lnTo>
                  <a:lnTo>
                    <a:pt x="5712066" y="327698"/>
                  </a:lnTo>
                  <a:lnTo>
                    <a:pt x="5651716" y="316979"/>
                  </a:lnTo>
                  <a:lnTo>
                    <a:pt x="5592242" y="335076"/>
                  </a:lnTo>
                  <a:lnTo>
                    <a:pt x="5556466" y="374891"/>
                  </a:lnTo>
                  <a:lnTo>
                    <a:pt x="5538990" y="414705"/>
                  </a:lnTo>
                  <a:lnTo>
                    <a:pt x="5534368" y="432803"/>
                  </a:lnTo>
                  <a:lnTo>
                    <a:pt x="6326848" y="428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084320" y="2427732"/>
            <a:ext cx="1891664" cy="873760"/>
          </a:xfrm>
          <a:prstGeom prst="rect">
            <a:avLst/>
          </a:prstGeom>
          <a:solidFill>
            <a:srgbClr val="EFCA50"/>
          </a:solidFill>
        </p:spPr>
        <p:txBody>
          <a:bodyPr wrap="square" lIns="0" tIns="0" rIns="0" bIns="0" rtlCol="0" vert="horz">
            <a:spAutoFit/>
          </a:bodyPr>
          <a:lstStyle/>
          <a:p>
            <a:pPr marL="569595">
              <a:lnSpc>
                <a:spcPts val="6780"/>
              </a:lnSpc>
            </a:pPr>
            <a:r>
              <a:rPr dirty="0" sz="6000" spc="-215">
                <a:solidFill>
                  <a:srgbClr val="B52621"/>
                </a:solidFill>
                <a:latin typeface="Trebuchet MS"/>
                <a:cs typeface="Trebuchet MS"/>
              </a:rPr>
              <a:t>04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200" y="3764280"/>
            <a:ext cx="9144000" cy="2694940"/>
            <a:chOff x="457200" y="3764280"/>
            <a:chExt cx="9144000" cy="2694940"/>
          </a:xfrm>
        </p:grpSpPr>
        <p:sp>
          <p:nvSpPr>
            <p:cNvPr id="7" name="object 7"/>
            <p:cNvSpPr/>
            <p:nvPr/>
          </p:nvSpPr>
          <p:spPr>
            <a:xfrm>
              <a:off x="702564" y="3764292"/>
              <a:ext cx="1009015" cy="121920"/>
            </a:xfrm>
            <a:custGeom>
              <a:avLst/>
              <a:gdLst/>
              <a:ahLst/>
              <a:cxnLst/>
              <a:rect l="l" t="t" r="r" b="b"/>
              <a:pathLst>
                <a:path w="1009014" h="121920">
                  <a:moveTo>
                    <a:pt x="57975" y="121907"/>
                  </a:moveTo>
                  <a:lnTo>
                    <a:pt x="56388" y="1511"/>
                  </a:lnTo>
                  <a:lnTo>
                    <a:pt x="0" y="4572"/>
                  </a:lnTo>
                  <a:lnTo>
                    <a:pt x="2184" y="121907"/>
                  </a:lnTo>
                  <a:lnTo>
                    <a:pt x="57975" y="121907"/>
                  </a:lnTo>
                  <a:close/>
                </a:path>
                <a:path w="1009014" h="121920">
                  <a:moveTo>
                    <a:pt x="529793" y="121907"/>
                  </a:moveTo>
                  <a:lnTo>
                    <a:pt x="528828" y="0"/>
                  </a:lnTo>
                  <a:lnTo>
                    <a:pt x="475488" y="0"/>
                  </a:lnTo>
                  <a:lnTo>
                    <a:pt x="476135" y="121907"/>
                  </a:lnTo>
                  <a:lnTo>
                    <a:pt x="529793" y="121907"/>
                  </a:lnTo>
                  <a:close/>
                </a:path>
                <a:path w="1009014" h="121920">
                  <a:moveTo>
                    <a:pt x="1008875" y="1511"/>
                  </a:moveTo>
                  <a:lnTo>
                    <a:pt x="955548" y="0"/>
                  </a:lnTo>
                  <a:lnTo>
                    <a:pt x="953274" y="121907"/>
                  </a:lnTo>
                  <a:lnTo>
                    <a:pt x="1006970" y="121907"/>
                  </a:lnTo>
                  <a:lnTo>
                    <a:pt x="1008875" y="1511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7200" y="38861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0" y="719328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387096"/>
                  </a:lnTo>
                  <a:lnTo>
                    <a:pt x="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06867" y="3886199"/>
              <a:ext cx="7894320" cy="1213485"/>
            </a:xfrm>
            <a:custGeom>
              <a:avLst/>
              <a:gdLst/>
              <a:ahLst/>
              <a:cxnLst/>
              <a:rect l="l" t="t" r="r" b="b"/>
              <a:pathLst>
                <a:path w="7894320" h="1213485">
                  <a:moveTo>
                    <a:pt x="1336548" y="182892"/>
                  </a:moveTo>
                  <a:lnTo>
                    <a:pt x="1334223" y="145021"/>
                  </a:lnTo>
                  <a:lnTo>
                    <a:pt x="1328496" y="115836"/>
                  </a:lnTo>
                  <a:lnTo>
                    <a:pt x="1323111" y="88404"/>
                  </a:lnTo>
                  <a:lnTo>
                    <a:pt x="1317879" y="61734"/>
                  </a:lnTo>
                  <a:lnTo>
                    <a:pt x="1285024" y="0"/>
                  </a:lnTo>
                  <a:lnTo>
                    <a:pt x="1037285" y="0"/>
                  </a:lnTo>
                  <a:lnTo>
                    <a:pt x="1016889" y="14490"/>
                  </a:lnTo>
                  <a:lnTo>
                    <a:pt x="973315" y="65303"/>
                  </a:lnTo>
                  <a:lnTo>
                    <a:pt x="958596" y="88404"/>
                  </a:lnTo>
                  <a:lnTo>
                    <a:pt x="949312" y="44818"/>
                  </a:lnTo>
                  <a:lnTo>
                    <a:pt x="931214" y="0"/>
                  </a:lnTo>
                  <a:lnTo>
                    <a:pt x="446468" y="0"/>
                  </a:lnTo>
                  <a:lnTo>
                    <a:pt x="425538" y="67970"/>
                  </a:lnTo>
                  <a:lnTo>
                    <a:pt x="419100" y="115836"/>
                  </a:lnTo>
                  <a:lnTo>
                    <a:pt x="406844" y="97256"/>
                  </a:lnTo>
                  <a:lnTo>
                    <a:pt x="367855" y="56400"/>
                  </a:lnTo>
                  <a:lnTo>
                    <a:pt x="298881" y="15532"/>
                  </a:lnTo>
                  <a:lnTo>
                    <a:pt x="213385" y="0"/>
                  </a:lnTo>
                  <a:lnTo>
                    <a:pt x="186728" y="0"/>
                  </a:lnTo>
                  <a:lnTo>
                    <a:pt x="97091" y="27673"/>
                  </a:lnTo>
                  <a:lnTo>
                    <a:pt x="37147" y="95262"/>
                  </a:lnTo>
                  <a:lnTo>
                    <a:pt x="7797" y="162839"/>
                  </a:lnTo>
                  <a:lnTo>
                    <a:pt x="0" y="193560"/>
                  </a:lnTo>
                  <a:lnTo>
                    <a:pt x="1336548" y="182892"/>
                  </a:lnTo>
                  <a:close/>
                </a:path>
                <a:path w="7894320" h="1213485">
                  <a:moveTo>
                    <a:pt x="6169152" y="1213116"/>
                  </a:moveTo>
                  <a:lnTo>
                    <a:pt x="6166282" y="1166202"/>
                  </a:lnTo>
                  <a:lnTo>
                    <a:pt x="6149530" y="1063002"/>
                  </a:lnTo>
                  <a:lnTo>
                    <a:pt x="6106795" y="959789"/>
                  </a:lnTo>
                  <a:lnTo>
                    <a:pt x="6025896" y="912888"/>
                  </a:lnTo>
                  <a:lnTo>
                    <a:pt x="5945556" y="948842"/>
                  </a:lnTo>
                  <a:lnTo>
                    <a:pt x="5905500" y="1027950"/>
                  </a:lnTo>
                  <a:lnTo>
                    <a:pt x="5891746" y="1107046"/>
                  </a:lnTo>
                  <a:lnTo>
                    <a:pt x="5890260" y="1143012"/>
                  </a:lnTo>
                  <a:lnTo>
                    <a:pt x="5887402" y="1122286"/>
                  </a:lnTo>
                  <a:lnTo>
                    <a:pt x="5877687" y="1076718"/>
                  </a:lnTo>
                  <a:lnTo>
                    <a:pt x="5859399" y="1031138"/>
                  </a:lnTo>
                  <a:lnTo>
                    <a:pt x="5830824" y="1010424"/>
                  </a:lnTo>
                  <a:lnTo>
                    <a:pt x="5797258" y="1028750"/>
                  </a:lnTo>
                  <a:lnTo>
                    <a:pt x="5767959" y="1069098"/>
                  </a:lnTo>
                  <a:lnTo>
                    <a:pt x="5747245" y="1109433"/>
                  </a:lnTo>
                  <a:lnTo>
                    <a:pt x="5739384" y="1127772"/>
                  </a:lnTo>
                  <a:lnTo>
                    <a:pt x="5728678" y="1071575"/>
                  </a:lnTo>
                  <a:lnTo>
                    <a:pt x="5694807" y="947940"/>
                  </a:lnTo>
                  <a:lnTo>
                    <a:pt x="5635231" y="824306"/>
                  </a:lnTo>
                  <a:lnTo>
                    <a:pt x="5547360" y="768108"/>
                  </a:lnTo>
                  <a:lnTo>
                    <a:pt x="5456644" y="808583"/>
                  </a:lnTo>
                  <a:lnTo>
                    <a:pt x="5390769" y="897648"/>
                  </a:lnTo>
                  <a:lnTo>
                    <a:pt x="5350624" y="986701"/>
                  </a:lnTo>
                  <a:lnTo>
                    <a:pt x="5337048" y="1027188"/>
                  </a:lnTo>
                  <a:lnTo>
                    <a:pt x="5332057" y="1015034"/>
                  </a:lnTo>
                  <a:lnTo>
                    <a:pt x="5317617" y="988326"/>
                  </a:lnTo>
                  <a:lnTo>
                    <a:pt x="5294617" y="961605"/>
                  </a:lnTo>
                  <a:lnTo>
                    <a:pt x="5263896" y="949464"/>
                  </a:lnTo>
                  <a:lnTo>
                    <a:pt x="5231752" y="982319"/>
                  </a:lnTo>
                  <a:lnTo>
                    <a:pt x="5205603" y="1054620"/>
                  </a:lnTo>
                  <a:lnTo>
                    <a:pt x="5188039" y="1126909"/>
                  </a:lnTo>
                  <a:lnTo>
                    <a:pt x="5181600" y="1159776"/>
                  </a:lnTo>
                  <a:lnTo>
                    <a:pt x="5178539" y="1142860"/>
                  </a:lnTo>
                  <a:lnTo>
                    <a:pt x="5167312" y="1105674"/>
                  </a:lnTo>
                  <a:lnTo>
                    <a:pt x="5144960" y="1068476"/>
                  </a:lnTo>
                  <a:lnTo>
                    <a:pt x="5108448" y="1051572"/>
                  </a:lnTo>
                  <a:lnTo>
                    <a:pt x="5066944" y="1074661"/>
                  </a:lnTo>
                  <a:lnTo>
                    <a:pt x="5033581" y="1125486"/>
                  </a:lnTo>
                  <a:lnTo>
                    <a:pt x="5011369" y="1176299"/>
                  </a:lnTo>
                  <a:lnTo>
                    <a:pt x="5003292" y="1199400"/>
                  </a:lnTo>
                  <a:lnTo>
                    <a:pt x="6169152" y="1213116"/>
                  </a:lnTo>
                  <a:close/>
                </a:path>
                <a:path w="7894320" h="1213485">
                  <a:moveTo>
                    <a:pt x="7894320" y="71640"/>
                  </a:moveTo>
                  <a:lnTo>
                    <a:pt x="7885824" y="69634"/>
                  </a:lnTo>
                  <a:lnTo>
                    <a:pt x="7876603" y="68211"/>
                  </a:lnTo>
                  <a:lnTo>
                    <a:pt x="7867104" y="67348"/>
                  </a:lnTo>
                  <a:lnTo>
                    <a:pt x="7857744" y="67068"/>
                  </a:lnTo>
                  <a:lnTo>
                    <a:pt x="7854696" y="67068"/>
                  </a:lnTo>
                  <a:lnTo>
                    <a:pt x="7769339" y="95161"/>
                  </a:lnTo>
                  <a:lnTo>
                    <a:pt x="7722679" y="156984"/>
                  </a:lnTo>
                  <a:lnTo>
                    <a:pt x="7703185" y="218795"/>
                  </a:lnTo>
                  <a:lnTo>
                    <a:pt x="7699248" y="246900"/>
                  </a:lnTo>
                  <a:lnTo>
                    <a:pt x="7692034" y="235940"/>
                  </a:lnTo>
                  <a:lnTo>
                    <a:pt x="7668958" y="211848"/>
                  </a:lnTo>
                  <a:lnTo>
                    <a:pt x="7627887" y="187744"/>
                  </a:lnTo>
                  <a:lnTo>
                    <a:pt x="7566660" y="176796"/>
                  </a:lnTo>
                  <a:lnTo>
                    <a:pt x="7508062" y="195122"/>
                  </a:lnTo>
                  <a:lnTo>
                    <a:pt x="7472743" y="235470"/>
                  </a:lnTo>
                  <a:lnTo>
                    <a:pt x="7455433" y="275805"/>
                  </a:lnTo>
                  <a:lnTo>
                    <a:pt x="7450836" y="294144"/>
                  </a:lnTo>
                  <a:lnTo>
                    <a:pt x="7894320" y="291096"/>
                  </a:lnTo>
                  <a:lnTo>
                    <a:pt x="7894320" y="246900"/>
                  </a:lnTo>
                  <a:lnTo>
                    <a:pt x="789432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300492" y="3538518"/>
            <a:ext cx="1455420" cy="788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705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5000" spc="-215" b="0">
                <a:solidFill>
                  <a:srgbClr val="B52621"/>
                </a:solidFill>
                <a:latin typeface="Trebuchet MS"/>
                <a:cs typeface="Trebuchet MS"/>
              </a:rPr>
              <a:t>y</a:t>
            </a:r>
            <a:r>
              <a:rPr dirty="0" sz="5000" spc="-484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5000" spc="-480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5000" spc="225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200" y="3886200"/>
            <a:ext cx="8944610" cy="2573020"/>
            <a:chOff x="457200" y="3886200"/>
            <a:chExt cx="8944610" cy="2573020"/>
          </a:xfrm>
        </p:grpSpPr>
        <p:sp>
          <p:nvSpPr>
            <p:cNvPr id="13" name="object 13"/>
            <p:cNvSpPr/>
            <p:nvPr/>
          </p:nvSpPr>
          <p:spPr>
            <a:xfrm>
              <a:off x="457200" y="4337303"/>
              <a:ext cx="2037714" cy="2121535"/>
            </a:xfrm>
            <a:custGeom>
              <a:avLst/>
              <a:gdLst/>
              <a:ahLst/>
              <a:cxnLst/>
              <a:rect l="l" t="t" r="r" b="b"/>
              <a:pathLst>
                <a:path w="2037714" h="2121535">
                  <a:moveTo>
                    <a:pt x="1950250" y="2121408"/>
                  </a:moveTo>
                  <a:lnTo>
                    <a:pt x="0" y="2121408"/>
                  </a:lnTo>
                  <a:lnTo>
                    <a:pt x="0" y="5198"/>
                  </a:lnTo>
                  <a:lnTo>
                    <a:pt x="759006" y="0"/>
                  </a:lnTo>
                  <a:lnTo>
                    <a:pt x="1779666" y="9558"/>
                  </a:lnTo>
                  <a:lnTo>
                    <a:pt x="2037588" y="15239"/>
                  </a:lnTo>
                  <a:lnTo>
                    <a:pt x="2033536" y="116933"/>
                  </a:lnTo>
                  <a:lnTo>
                    <a:pt x="2029425" y="218635"/>
                  </a:lnTo>
                  <a:lnTo>
                    <a:pt x="2025262" y="320346"/>
                  </a:lnTo>
                  <a:lnTo>
                    <a:pt x="2018933" y="472926"/>
                  </a:lnTo>
                  <a:lnTo>
                    <a:pt x="2010373" y="676393"/>
                  </a:lnTo>
                  <a:lnTo>
                    <a:pt x="1982226" y="1337841"/>
                  </a:lnTo>
                  <a:lnTo>
                    <a:pt x="1973666" y="1541409"/>
                  </a:lnTo>
                  <a:lnTo>
                    <a:pt x="1967337" y="1694098"/>
                  </a:lnTo>
                  <a:lnTo>
                    <a:pt x="1961111" y="1846795"/>
                  </a:lnTo>
                  <a:lnTo>
                    <a:pt x="1957029" y="1948598"/>
                  </a:lnTo>
                  <a:lnTo>
                    <a:pt x="1953010" y="2050404"/>
                  </a:lnTo>
                  <a:lnTo>
                    <a:pt x="1950250" y="2121408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27559" y="4343400"/>
              <a:ext cx="568960" cy="2115820"/>
            </a:xfrm>
            <a:custGeom>
              <a:avLst/>
              <a:gdLst/>
              <a:ahLst/>
              <a:cxnLst/>
              <a:rect l="l" t="t" r="r" b="b"/>
              <a:pathLst>
                <a:path w="568960" h="2115820">
                  <a:moveTo>
                    <a:pt x="480148" y="2115312"/>
                  </a:moveTo>
                  <a:lnTo>
                    <a:pt x="0" y="2115312"/>
                  </a:lnTo>
                  <a:lnTo>
                    <a:pt x="3938" y="1940231"/>
                  </a:lnTo>
                  <a:lnTo>
                    <a:pt x="7497" y="1787252"/>
                  </a:lnTo>
                  <a:lnTo>
                    <a:pt x="11155" y="1634246"/>
                  </a:lnTo>
                  <a:lnTo>
                    <a:pt x="14901" y="1481211"/>
                  </a:lnTo>
                  <a:lnTo>
                    <a:pt x="20017" y="1277117"/>
                  </a:lnTo>
                  <a:lnTo>
                    <a:pt x="25247" y="1072963"/>
                  </a:lnTo>
                  <a:lnTo>
                    <a:pt x="31910" y="817680"/>
                  </a:lnTo>
                  <a:lnTo>
                    <a:pt x="53640" y="0"/>
                  </a:lnTo>
                  <a:lnTo>
                    <a:pt x="516350" y="8970"/>
                  </a:lnTo>
                  <a:lnTo>
                    <a:pt x="568752" y="10668"/>
                  </a:lnTo>
                  <a:lnTo>
                    <a:pt x="564603" y="112263"/>
                  </a:lnTo>
                  <a:lnTo>
                    <a:pt x="558277" y="264680"/>
                  </a:lnTo>
                  <a:lnTo>
                    <a:pt x="551850" y="417125"/>
                  </a:lnTo>
                  <a:lnTo>
                    <a:pt x="543162" y="620425"/>
                  </a:lnTo>
                  <a:lnTo>
                    <a:pt x="521179" y="1128860"/>
                  </a:lnTo>
                  <a:lnTo>
                    <a:pt x="508078" y="1434032"/>
                  </a:lnTo>
                  <a:lnTo>
                    <a:pt x="501624" y="1586645"/>
                  </a:lnTo>
                  <a:lnTo>
                    <a:pt x="495265" y="1739275"/>
                  </a:lnTo>
                  <a:lnTo>
                    <a:pt x="491089" y="1841036"/>
                  </a:lnTo>
                  <a:lnTo>
                    <a:pt x="486971" y="1942803"/>
                  </a:lnTo>
                  <a:lnTo>
                    <a:pt x="482919" y="2044577"/>
                  </a:lnTo>
                  <a:lnTo>
                    <a:pt x="480148" y="2115312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4748" y="3886199"/>
              <a:ext cx="1005205" cy="455930"/>
            </a:xfrm>
            <a:custGeom>
              <a:avLst/>
              <a:gdLst/>
              <a:ahLst/>
              <a:cxnLst/>
              <a:rect l="l" t="t" r="r" b="b"/>
              <a:pathLst>
                <a:path w="1005205" h="455929">
                  <a:moveTo>
                    <a:pt x="61823" y="454164"/>
                  </a:moveTo>
                  <a:lnTo>
                    <a:pt x="55791" y="0"/>
                  </a:lnTo>
                  <a:lnTo>
                    <a:pt x="0" y="0"/>
                  </a:lnTo>
                  <a:lnTo>
                    <a:pt x="8470" y="455688"/>
                  </a:lnTo>
                  <a:lnTo>
                    <a:pt x="61823" y="454164"/>
                  </a:lnTo>
                  <a:close/>
                </a:path>
                <a:path w="1005205" h="455929">
                  <a:moveTo>
                    <a:pt x="531202" y="451104"/>
                  </a:moveTo>
                  <a:lnTo>
                    <a:pt x="527608" y="0"/>
                  </a:lnTo>
                  <a:lnTo>
                    <a:pt x="473951" y="0"/>
                  </a:lnTo>
                  <a:lnTo>
                    <a:pt x="476351" y="451104"/>
                  </a:lnTo>
                  <a:lnTo>
                    <a:pt x="531202" y="451104"/>
                  </a:lnTo>
                  <a:close/>
                </a:path>
                <a:path w="1005205" h="455929">
                  <a:moveTo>
                    <a:pt x="1004785" y="0"/>
                  </a:moveTo>
                  <a:lnTo>
                    <a:pt x="951090" y="0"/>
                  </a:lnTo>
                  <a:lnTo>
                    <a:pt x="942695" y="451104"/>
                  </a:lnTo>
                  <a:lnTo>
                    <a:pt x="997559" y="454164"/>
                  </a:lnTo>
                  <a:lnTo>
                    <a:pt x="1004785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8919" y="4597920"/>
              <a:ext cx="763270" cy="1783080"/>
            </a:xfrm>
            <a:custGeom>
              <a:avLst/>
              <a:gdLst/>
              <a:ahLst/>
              <a:cxnLst/>
              <a:rect l="l" t="t" r="r" b="b"/>
              <a:pathLst>
                <a:path w="763269" h="1783079">
                  <a:moveTo>
                    <a:pt x="286524" y="426720"/>
                  </a:moveTo>
                  <a:lnTo>
                    <a:pt x="285000" y="374002"/>
                  </a:lnTo>
                  <a:lnTo>
                    <a:pt x="283857" y="321081"/>
                  </a:lnTo>
                  <a:lnTo>
                    <a:pt x="282981" y="268020"/>
                  </a:lnTo>
                  <a:lnTo>
                    <a:pt x="282981" y="267855"/>
                  </a:lnTo>
                  <a:lnTo>
                    <a:pt x="282956" y="266636"/>
                  </a:lnTo>
                  <a:lnTo>
                    <a:pt x="280670" y="28359"/>
                  </a:lnTo>
                  <a:lnTo>
                    <a:pt x="280428" y="0"/>
                  </a:lnTo>
                  <a:lnTo>
                    <a:pt x="231940" y="1752"/>
                  </a:lnTo>
                  <a:lnTo>
                    <a:pt x="182892" y="2667"/>
                  </a:lnTo>
                  <a:lnTo>
                    <a:pt x="133832" y="2997"/>
                  </a:lnTo>
                  <a:lnTo>
                    <a:pt x="85356" y="3048"/>
                  </a:lnTo>
                  <a:lnTo>
                    <a:pt x="85369" y="4191"/>
                  </a:lnTo>
                  <a:lnTo>
                    <a:pt x="47028" y="4457"/>
                  </a:lnTo>
                  <a:lnTo>
                    <a:pt x="0" y="4572"/>
                  </a:lnTo>
                  <a:lnTo>
                    <a:pt x="9156" y="431292"/>
                  </a:lnTo>
                  <a:lnTo>
                    <a:pt x="64770" y="429056"/>
                  </a:lnTo>
                  <a:lnTo>
                    <a:pt x="120167" y="427697"/>
                  </a:lnTo>
                  <a:lnTo>
                    <a:pt x="175501" y="427012"/>
                  </a:lnTo>
                  <a:lnTo>
                    <a:pt x="230898" y="426745"/>
                  </a:lnTo>
                  <a:lnTo>
                    <a:pt x="286524" y="426720"/>
                  </a:lnTo>
                  <a:close/>
                </a:path>
                <a:path w="763269" h="1783079">
                  <a:moveTo>
                    <a:pt x="292620" y="1106411"/>
                  </a:moveTo>
                  <a:lnTo>
                    <a:pt x="292328" y="1000544"/>
                  </a:lnTo>
                  <a:lnTo>
                    <a:pt x="291477" y="893813"/>
                  </a:lnTo>
                  <a:lnTo>
                    <a:pt x="291477" y="893432"/>
                  </a:lnTo>
                  <a:lnTo>
                    <a:pt x="290042" y="785799"/>
                  </a:lnTo>
                  <a:lnTo>
                    <a:pt x="288048" y="678167"/>
                  </a:lnTo>
                  <a:lnTo>
                    <a:pt x="233908" y="679665"/>
                  </a:lnTo>
                  <a:lnTo>
                    <a:pt x="179412" y="680567"/>
                  </a:lnTo>
                  <a:lnTo>
                    <a:pt x="124548" y="681024"/>
                  </a:lnTo>
                  <a:lnTo>
                    <a:pt x="13728" y="681215"/>
                  </a:lnTo>
                  <a:lnTo>
                    <a:pt x="15125" y="788377"/>
                  </a:lnTo>
                  <a:lnTo>
                    <a:pt x="17995" y="948042"/>
                  </a:lnTo>
                  <a:lnTo>
                    <a:pt x="21348" y="1106411"/>
                  </a:lnTo>
                  <a:lnTo>
                    <a:pt x="106692" y="1106411"/>
                  </a:lnTo>
                  <a:lnTo>
                    <a:pt x="292620" y="1106411"/>
                  </a:lnTo>
                  <a:close/>
                </a:path>
                <a:path w="763269" h="1783079">
                  <a:moveTo>
                    <a:pt x="300228" y="1783067"/>
                  </a:moveTo>
                  <a:lnTo>
                    <a:pt x="300164" y="1774939"/>
                  </a:lnTo>
                  <a:lnTo>
                    <a:pt x="299186" y="1630730"/>
                  </a:lnTo>
                  <a:lnTo>
                    <a:pt x="298792" y="1517624"/>
                  </a:lnTo>
                  <a:lnTo>
                    <a:pt x="298716" y="1356347"/>
                  </a:lnTo>
                  <a:lnTo>
                    <a:pt x="297180" y="1356347"/>
                  </a:lnTo>
                  <a:lnTo>
                    <a:pt x="108204" y="1356347"/>
                  </a:lnTo>
                  <a:lnTo>
                    <a:pt x="30492" y="1356347"/>
                  </a:lnTo>
                  <a:lnTo>
                    <a:pt x="35941" y="1729981"/>
                  </a:lnTo>
                  <a:lnTo>
                    <a:pt x="36588" y="1783067"/>
                  </a:lnTo>
                  <a:lnTo>
                    <a:pt x="115824" y="1783067"/>
                  </a:lnTo>
                  <a:lnTo>
                    <a:pt x="300228" y="1783067"/>
                  </a:lnTo>
                  <a:close/>
                </a:path>
                <a:path w="763269" h="1783079">
                  <a:moveTo>
                    <a:pt x="760437" y="681215"/>
                  </a:moveTo>
                  <a:lnTo>
                    <a:pt x="485152" y="681215"/>
                  </a:lnTo>
                  <a:lnTo>
                    <a:pt x="485152" y="734555"/>
                  </a:lnTo>
                  <a:lnTo>
                    <a:pt x="486029" y="734555"/>
                  </a:lnTo>
                  <a:lnTo>
                    <a:pt x="486029" y="786625"/>
                  </a:lnTo>
                  <a:lnTo>
                    <a:pt x="486841" y="786625"/>
                  </a:lnTo>
                  <a:lnTo>
                    <a:pt x="486841" y="892035"/>
                  </a:lnTo>
                  <a:lnTo>
                    <a:pt x="487299" y="892035"/>
                  </a:lnTo>
                  <a:lnTo>
                    <a:pt x="487299" y="893305"/>
                  </a:lnTo>
                  <a:lnTo>
                    <a:pt x="487400" y="998715"/>
                  </a:lnTo>
                  <a:lnTo>
                    <a:pt x="487540" y="998715"/>
                  </a:lnTo>
                  <a:lnTo>
                    <a:pt x="487540" y="1053325"/>
                  </a:lnTo>
                  <a:lnTo>
                    <a:pt x="487641" y="1106665"/>
                  </a:lnTo>
                  <a:lnTo>
                    <a:pt x="568452" y="1106665"/>
                  </a:lnTo>
                  <a:lnTo>
                    <a:pt x="568452" y="1106919"/>
                  </a:lnTo>
                  <a:lnTo>
                    <a:pt x="757936" y="1106919"/>
                  </a:lnTo>
                  <a:lnTo>
                    <a:pt x="757936" y="1106665"/>
                  </a:lnTo>
                  <a:lnTo>
                    <a:pt x="757936" y="1053325"/>
                  </a:lnTo>
                  <a:lnTo>
                    <a:pt x="758812" y="1053325"/>
                  </a:lnTo>
                  <a:lnTo>
                    <a:pt x="758812" y="998715"/>
                  </a:lnTo>
                  <a:lnTo>
                    <a:pt x="759650" y="998715"/>
                  </a:lnTo>
                  <a:lnTo>
                    <a:pt x="759650" y="893305"/>
                  </a:lnTo>
                  <a:lnTo>
                    <a:pt x="760107" y="893305"/>
                  </a:lnTo>
                  <a:lnTo>
                    <a:pt x="760107" y="892289"/>
                  </a:lnTo>
                  <a:lnTo>
                    <a:pt x="760298" y="892289"/>
                  </a:lnTo>
                  <a:lnTo>
                    <a:pt x="760298" y="786625"/>
                  </a:lnTo>
                  <a:lnTo>
                    <a:pt x="760336" y="734555"/>
                  </a:lnTo>
                  <a:lnTo>
                    <a:pt x="760437" y="681215"/>
                  </a:lnTo>
                  <a:close/>
                </a:path>
                <a:path w="763269" h="1783079">
                  <a:moveTo>
                    <a:pt x="763092" y="3289"/>
                  </a:moveTo>
                  <a:lnTo>
                    <a:pt x="762012" y="3289"/>
                  </a:lnTo>
                  <a:lnTo>
                    <a:pt x="762012" y="3048"/>
                  </a:lnTo>
                  <a:lnTo>
                    <a:pt x="483108" y="3048"/>
                  </a:lnTo>
                  <a:lnTo>
                    <a:pt x="484568" y="374002"/>
                  </a:lnTo>
                  <a:lnTo>
                    <a:pt x="484644" y="426720"/>
                  </a:lnTo>
                  <a:lnTo>
                    <a:pt x="762012" y="426720"/>
                  </a:lnTo>
                  <a:lnTo>
                    <a:pt x="762012" y="426199"/>
                  </a:lnTo>
                  <a:lnTo>
                    <a:pt x="762101" y="214109"/>
                  </a:lnTo>
                  <a:lnTo>
                    <a:pt x="762419" y="214109"/>
                  </a:lnTo>
                  <a:lnTo>
                    <a:pt x="762419" y="108699"/>
                  </a:lnTo>
                  <a:lnTo>
                    <a:pt x="763092" y="108699"/>
                  </a:lnTo>
                  <a:lnTo>
                    <a:pt x="763092" y="3289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363712" y="5149608"/>
              <a:ext cx="943610" cy="624840"/>
            </a:xfrm>
            <a:custGeom>
              <a:avLst/>
              <a:gdLst/>
              <a:ahLst/>
              <a:cxnLst/>
              <a:rect l="l" t="t" r="r" b="b"/>
              <a:pathLst>
                <a:path w="943609" h="624839">
                  <a:moveTo>
                    <a:pt x="56388" y="0"/>
                  </a:moveTo>
                  <a:lnTo>
                    <a:pt x="0" y="0"/>
                  </a:lnTo>
                  <a:lnTo>
                    <a:pt x="0" y="624827"/>
                  </a:lnTo>
                  <a:lnTo>
                    <a:pt x="56388" y="624827"/>
                  </a:lnTo>
                  <a:lnTo>
                    <a:pt x="56388" y="0"/>
                  </a:lnTo>
                  <a:close/>
                </a:path>
                <a:path w="943609" h="624839">
                  <a:moveTo>
                    <a:pt x="943356" y="0"/>
                  </a:moveTo>
                  <a:lnTo>
                    <a:pt x="885444" y="0"/>
                  </a:lnTo>
                  <a:lnTo>
                    <a:pt x="885444" y="624827"/>
                  </a:lnTo>
                  <a:lnTo>
                    <a:pt x="943356" y="624827"/>
                  </a:lnTo>
                  <a:lnTo>
                    <a:pt x="943356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34684" y="5774435"/>
              <a:ext cx="3167380" cy="684530"/>
            </a:xfrm>
            <a:custGeom>
              <a:avLst/>
              <a:gdLst/>
              <a:ahLst/>
              <a:cxnLst/>
              <a:rect l="l" t="t" r="r" b="b"/>
              <a:pathLst>
                <a:path w="3167379" h="684529">
                  <a:moveTo>
                    <a:pt x="3166871" y="684276"/>
                  </a:moveTo>
                  <a:lnTo>
                    <a:pt x="0" y="684276"/>
                  </a:lnTo>
                  <a:lnTo>
                    <a:pt x="0" y="0"/>
                  </a:lnTo>
                  <a:lnTo>
                    <a:pt x="3166871" y="0"/>
                  </a:lnTo>
                  <a:lnTo>
                    <a:pt x="3166871" y="684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41620" y="5774448"/>
              <a:ext cx="3869690" cy="684530"/>
            </a:xfrm>
            <a:custGeom>
              <a:avLst/>
              <a:gdLst/>
              <a:ahLst/>
              <a:cxnLst/>
              <a:rect l="l" t="t" r="r" b="b"/>
              <a:pathLst>
                <a:path w="3869690" h="684529">
                  <a:moveTo>
                    <a:pt x="893064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893064" y="684276"/>
                  </a:lnTo>
                  <a:lnTo>
                    <a:pt x="893064" y="0"/>
                  </a:lnTo>
                  <a:close/>
                </a:path>
                <a:path w="3869690" h="684529">
                  <a:moveTo>
                    <a:pt x="1313675" y="246875"/>
                  </a:moveTo>
                  <a:lnTo>
                    <a:pt x="1069848" y="246875"/>
                  </a:lnTo>
                  <a:lnTo>
                    <a:pt x="1069848" y="586740"/>
                  </a:lnTo>
                  <a:lnTo>
                    <a:pt x="1313675" y="586740"/>
                  </a:lnTo>
                  <a:lnTo>
                    <a:pt x="1313675" y="246875"/>
                  </a:lnTo>
                  <a:close/>
                </a:path>
                <a:path w="3869690" h="684529">
                  <a:moveTo>
                    <a:pt x="2235708" y="246875"/>
                  </a:moveTo>
                  <a:lnTo>
                    <a:pt x="1991868" y="246875"/>
                  </a:lnTo>
                  <a:lnTo>
                    <a:pt x="1991868" y="586740"/>
                  </a:lnTo>
                  <a:lnTo>
                    <a:pt x="2235708" y="586740"/>
                  </a:lnTo>
                  <a:lnTo>
                    <a:pt x="2235708" y="246875"/>
                  </a:lnTo>
                  <a:close/>
                </a:path>
                <a:path w="3869690" h="684529">
                  <a:moveTo>
                    <a:pt x="3076956" y="246875"/>
                  </a:moveTo>
                  <a:lnTo>
                    <a:pt x="2833116" y="246875"/>
                  </a:lnTo>
                  <a:lnTo>
                    <a:pt x="2833116" y="586740"/>
                  </a:lnTo>
                  <a:lnTo>
                    <a:pt x="3076956" y="586740"/>
                  </a:lnTo>
                  <a:lnTo>
                    <a:pt x="3076956" y="246875"/>
                  </a:lnTo>
                  <a:close/>
                </a:path>
                <a:path w="3869690" h="684529">
                  <a:moveTo>
                    <a:pt x="3869436" y="246875"/>
                  </a:moveTo>
                  <a:lnTo>
                    <a:pt x="3625596" y="246875"/>
                  </a:lnTo>
                  <a:lnTo>
                    <a:pt x="3625596" y="586740"/>
                  </a:lnTo>
                  <a:lnTo>
                    <a:pt x="3869436" y="586740"/>
                  </a:lnTo>
                  <a:lnTo>
                    <a:pt x="3869436" y="2468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95544" y="6021323"/>
              <a:ext cx="561340" cy="340360"/>
            </a:xfrm>
            <a:custGeom>
              <a:avLst/>
              <a:gdLst/>
              <a:ahLst/>
              <a:cxnLst/>
              <a:rect l="l" t="t" r="r" b="b"/>
              <a:pathLst>
                <a:path w="561339" h="340360">
                  <a:moveTo>
                    <a:pt x="207251" y="0"/>
                  </a:moveTo>
                  <a:lnTo>
                    <a:pt x="0" y="0"/>
                  </a:lnTo>
                  <a:lnTo>
                    <a:pt x="0" y="339864"/>
                  </a:lnTo>
                  <a:lnTo>
                    <a:pt x="207251" y="339864"/>
                  </a:lnTo>
                  <a:lnTo>
                    <a:pt x="207251" y="0"/>
                  </a:lnTo>
                  <a:close/>
                </a:path>
                <a:path w="561339" h="340360">
                  <a:moveTo>
                    <a:pt x="560832" y="0"/>
                  </a:moveTo>
                  <a:lnTo>
                    <a:pt x="353568" y="0"/>
                  </a:lnTo>
                  <a:lnTo>
                    <a:pt x="353568" y="339864"/>
                  </a:lnTo>
                  <a:lnTo>
                    <a:pt x="560832" y="339864"/>
                  </a:lnTo>
                  <a:lnTo>
                    <a:pt x="560832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1315212"/>
            <a:ext cx="9144000" cy="2571115"/>
            <a:chOff x="457199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187" y="2002548"/>
              <a:ext cx="9144635" cy="1884045"/>
            </a:xfrm>
            <a:custGeom>
              <a:avLst/>
              <a:gdLst/>
              <a:ahLst/>
              <a:cxnLst/>
              <a:rect l="l" t="t" r="r" b="b"/>
              <a:pathLst>
                <a:path w="9144635" h="1884045">
                  <a:moveTo>
                    <a:pt x="9144013" y="1107935"/>
                  </a:moveTo>
                  <a:lnTo>
                    <a:pt x="0" y="1127747"/>
                  </a:lnTo>
                  <a:lnTo>
                    <a:pt x="0" y="1883651"/>
                  </a:lnTo>
                  <a:lnTo>
                    <a:pt x="9144013" y="1883651"/>
                  </a:lnTo>
                  <a:lnTo>
                    <a:pt x="9144013" y="1812023"/>
                  </a:lnTo>
                  <a:lnTo>
                    <a:pt x="4980432" y="1787652"/>
                  </a:lnTo>
                  <a:lnTo>
                    <a:pt x="9144013" y="1650479"/>
                  </a:lnTo>
                  <a:lnTo>
                    <a:pt x="9144013" y="1107935"/>
                  </a:lnTo>
                  <a:close/>
                </a:path>
                <a:path w="9144635" h="1884045">
                  <a:moveTo>
                    <a:pt x="9144013" y="0"/>
                  </a:moveTo>
                  <a:lnTo>
                    <a:pt x="12" y="54851"/>
                  </a:lnTo>
                  <a:lnTo>
                    <a:pt x="12" y="809244"/>
                  </a:lnTo>
                  <a:lnTo>
                    <a:pt x="9144013" y="809244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3945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792492" y="432803"/>
                  </a:moveTo>
                  <a:lnTo>
                    <a:pt x="787654" y="414705"/>
                  </a:lnTo>
                  <a:lnTo>
                    <a:pt x="769810" y="374891"/>
                  </a:lnTo>
                  <a:lnTo>
                    <a:pt x="733983" y="335076"/>
                  </a:lnTo>
                  <a:lnTo>
                    <a:pt x="675132" y="316979"/>
                  </a:lnTo>
                  <a:lnTo>
                    <a:pt x="614159" y="327698"/>
                  </a:lnTo>
                  <a:lnTo>
                    <a:pt x="573595" y="351269"/>
                  </a:lnTo>
                  <a:lnTo>
                    <a:pt x="551053" y="374853"/>
                  </a:lnTo>
                  <a:lnTo>
                    <a:pt x="544068" y="385559"/>
                  </a:lnTo>
                  <a:lnTo>
                    <a:pt x="540143" y="357466"/>
                  </a:lnTo>
                  <a:lnTo>
                    <a:pt x="520636" y="295643"/>
                  </a:lnTo>
                  <a:lnTo>
                    <a:pt x="473989" y="233832"/>
                  </a:lnTo>
                  <a:lnTo>
                    <a:pt x="388620" y="205727"/>
                  </a:lnTo>
                  <a:lnTo>
                    <a:pt x="301586" y="231444"/>
                  </a:lnTo>
                  <a:lnTo>
                    <a:pt x="251269" y="288023"/>
                  </a:lnTo>
                  <a:lnTo>
                    <a:pt x="228104" y="344601"/>
                  </a:lnTo>
                  <a:lnTo>
                    <a:pt x="222504" y="370319"/>
                  </a:lnTo>
                  <a:lnTo>
                    <a:pt x="213982" y="356755"/>
                  </a:lnTo>
                  <a:lnTo>
                    <a:pt x="188595" y="326885"/>
                  </a:lnTo>
                  <a:lnTo>
                    <a:pt x="146646" y="297027"/>
                  </a:lnTo>
                  <a:lnTo>
                    <a:pt x="88392" y="283451"/>
                  </a:lnTo>
                  <a:lnTo>
                    <a:pt x="37299" y="306082"/>
                  </a:lnTo>
                  <a:lnTo>
                    <a:pt x="11049" y="355841"/>
                  </a:lnTo>
                  <a:lnTo>
                    <a:pt x="1384" y="405612"/>
                  </a:lnTo>
                  <a:lnTo>
                    <a:pt x="0" y="428231"/>
                  </a:lnTo>
                  <a:lnTo>
                    <a:pt x="792492" y="432803"/>
                  </a:lnTo>
                  <a:close/>
                </a:path>
                <a:path w="6327140" h="1884045">
                  <a:moveTo>
                    <a:pt x="4940808" y="272796"/>
                  </a:moveTo>
                  <a:lnTo>
                    <a:pt x="4931956" y="258025"/>
                  </a:lnTo>
                  <a:lnTo>
                    <a:pt x="4907661" y="225552"/>
                  </a:lnTo>
                  <a:lnTo>
                    <a:pt x="4871377" y="193065"/>
                  </a:lnTo>
                  <a:lnTo>
                    <a:pt x="4826508" y="178308"/>
                  </a:lnTo>
                  <a:lnTo>
                    <a:pt x="4787125" y="189255"/>
                  </a:lnTo>
                  <a:lnTo>
                    <a:pt x="4762881" y="213360"/>
                  </a:lnTo>
                  <a:lnTo>
                    <a:pt x="4750651" y="237451"/>
                  </a:lnTo>
                  <a:lnTo>
                    <a:pt x="4747260" y="248412"/>
                  </a:lnTo>
                  <a:lnTo>
                    <a:pt x="4740313" y="227457"/>
                  </a:lnTo>
                  <a:lnTo>
                    <a:pt x="4721352" y="181356"/>
                  </a:lnTo>
                  <a:lnTo>
                    <a:pt x="4693259" y="135255"/>
                  </a:lnTo>
                  <a:lnTo>
                    <a:pt x="4658868" y="114300"/>
                  </a:lnTo>
                  <a:lnTo>
                    <a:pt x="4625035" y="122148"/>
                  </a:lnTo>
                  <a:lnTo>
                    <a:pt x="4599622" y="139446"/>
                  </a:lnTo>
                  <a:lnTo>
                    <a:pt x="4583646" y="156730"/>
                  </a:lnTo>
                  <a:lnTo>
                    <a:pt x="4578096" y="164592"/>
                  </a:lnTo>
                  <a:lnTo>
                    <a:pt x="4563415" y="138874"/>
                  </a:lnTo>
                  <a:lnTo>
                    <a:pt x="4519993" y="82296"/>
                  </a:lnTo>
                  <a:lnTo>
                    <a:pt x="4448873" y="25717"/>
                  </a:lnTo>
                  <a:lnTo>
                    <a:pt x="4351020" y="0"/>
                  </a:lnTo>
                  <a:lnTo>
                    <a:pt x="4255389" y="35712"/>
                  </a:lnTo>
                  <a:lnTo>
                    <a:pt x="4190619" y="114300"/>
                  </a:lnTo>
                  <a:lnTo>
                    <a:pt x="4153852" y="192874"/>
                  </a:lnTo>
                  <a:lnTo>
                    <a:pt x="4142232" y="228600"/>
                  </a:lnTo>
                  <a:lnTo>
                    <a:pt x="4133837" y="216928"/>
                  </a:lnTo>
                  <a:lnTo>
                    <a:pt x="4111561" y="191262"/>
                  </a:lnTo>
                  <a:lnTo>
                    <a:pt x="4079875" y="165582"/>
                  </a:lnTo>
                  <a:lnTo>
                    <a:pt x="4043172" y="153924"/>
                  </a:lnTo>
                  <a:lnTo>
                    <a:pt x="4012603" y="167017"/>
                  </a:lnTo>
                  <a:lnTo>
                    <a:pt x="3992880" y="195834"/>
                  </a:lnTo>
                  <a:lnTo>
                    <a:pt x="3982313" y="224637"/>
                  </a:lnTo>
                  <a:lnTo>
                    <a:pt x="3979164" y="237744"/>
                  </a:lnTo>
                  <a:lnTo>
                    <a:pt x="3977525" y="214884"/>
                  </a:lnTo>
                  <a:lnTo>
                    <a:pt x="3962590" y="164592"/>
                  </a:lnTo>
                  <a:lnTo>
                    <a:pt x="3919372" y="114300"/>
                  </a:lnTo>
                  <a:lnTo>
                    <a:pt x="3832860" y="91440"/>
                  </a:lnTo>
                  <a:lnTo>
                    <a:pt x="3744925" y="121437"/>
                  </a:lnTo>
                  <a:lnTo>
                    <a:pt x="3698557" y="187452"/>
                  </a:lnTo>
                  <a:lnTo>
                    <a:pt x="3680485" y="253453"/>
                  </a:lnTo>
                  <a:lnTo>
                    <a:pt x="3677412" y="283464"/>
                  </a:lnTo>
                  <a:lnTo>
                    <a:pt x="4940808" y="272796"/>
                  </a:lnTo>
                  <a:close/>
                </a:path>
                <a:path w="6327140" h="1884045">
                  <a:moveTo>
                    <a:pt x="5475681" y="1883651"/>
                  </a:moveTo>
                  <a:lnTo>
                    <a:pt x="5424881" y="1847316"/>
                  </a:lnTo>
                  <a:lnTo>
                    <a:pt x="5326392" y="1824228"/>
                  </a:lnTo>
                  <a:lnTo>
                    <a:pt x="5240045" y="1862086"/>
                  </a:lnTo>
                  <a:lnTo>
                    <a:pt x="5228564" y="1883651"/>
                  </a:lnTo>
                  <a:lnTo>
                    <a:pt x="5475681" y="1883651"/>
                  </a:lnTo>
                  <a:close/>
                </a:path>
                <a:path w="6327140" h="1884045">
                  <a:moveTo>
                    <a:pt x="6066993" y="1883651"/>
                  </a:moveTo>
                  <a:lnTo>
                    <a:pt x="6055436" y="1846326"/>
                  </a:lnTo>
                  <a:lnTo>
                    <a:pt x="5976823" y="1741017"/>
                  </a:lnTo>
                  <a:lnTo>
                    <a:pt x="5832360" y="1693151"/>
                  </a:lnTo>
                  <a:lnTo>
                    <a:pt x="5686552" y="1736737"/>
                  </a:lnTo>
                  <a:lnTo>
                    <a:pt x="5602046" y="1832610"/>
                  </a:lnTo>
                  <a:lnTo>
                    <a:pt x="5581231" y="1883651"/>
                  </a:lnTo>
                  <a:lnTo>
                    <a:pt x="6066993" y="1883651"/>
                  </a:lnTo>
                  <a:close/>
                </a:path>
                <a:path w="6327140" h="1884045">
                  <a:moveTo>
                    <a:pt x="6326860" y="1883651"/>
                  </a:moveTo>
                  <a:lnTo>
                    <a:pt x="6316993" y="1880616"/>
                  </a:lnTo>
                  <a:lnTo>
                    <a:pt x="6300101" y="1883651"/>
                  </a:lnTo>
                  <a:lnTo>
                    <a:pt x="6326860" y="1883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24000" y="3563111"/>
              <a:ext cx="7239000" cy="29209"/>
            </a:xfrm>
            <a:custGeom>
              <a:avLst/>
              <a:gdLst/>
              <a:ahLst/>
              <a:cxnLst/>
              <a:rect l="l" t="t" r="r" b="b"/>
              <a:pathLst>
                <a:path w="7239000" h="29210">
                  <a:moveTo>
                    <a:pt x="7239000" y="28956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7239000" y="10668"/>
                  </a:lnTo>
                  <a:lnTo>
                    <a:pt x="7239000" y="28956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05823" y="1825256"/>
            <a:ext cx="26479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400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-130" b="0">
                <a:solidFill>
                  <a:srgbClr val="B52621"/>
                </a:solidFill>
                <a:latin typeface="Trebuchet MS"/>
                <a:cs typeface="Trebuchet MS"/>
              </a:rPr>
              <a:t>y</a:t>
            </a:r>
            <a:r>
              <a:rPr dirty="0" sz="2800" spc="-250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800" spc="-305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12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285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52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20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285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1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240" b="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240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250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800" spc="420" b="0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800" spc="-105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24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85" b="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415" b="0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9990" y="2904743"/>
            <a:ext cx="7078980" cy="981710"/>
            <a:chOff x="689990" y="2904743"/>
            <a:chExt cx="7078980" cy="981710"/>
          </a:xfrm>
        </p:grpSpPr>
        <p:sp>
          <p:nvSpPr>
            <p:cNvPr id="8" name="object 8"/>
            <p:cNvSpPr/>
            <p:nvPr/>
          </p:nvSpPr>
          <p:spPr>
            <a:xfrm>
              <a:off x="689990" y="2904743"/>
              <a:ext cx="1345565" cy="981710"/>
            </a:xfrm>
            <a:custGeom>
              <a:avLst/>
              <a:gdLst/>
              <a:ahLst/>
              <a:cxnLst/>
              <a:rect l="l" t="t" r="r" b="b"/>
              <a:pathLst>
                <a:path w="1345564" h="981710">
                  <a:moveTo>
                    <a:pt x="1051259" y="981456"/>
                  </a:moveTo>
                  <a:lnTo>
                    <a:pt x="294512" y="981456"/>
                  </a:lnTo>
                  <a:lnTo>
                    <a:pt x="12572" y="699516"/>
                  </a:lnTo>
                  <a:lnTo>
                    <a:pt x="3143" y="686395"/>
                  </a:lnTo>
                  <a:lnTo>
                    <a:pt x="0" y="671131"/>
                  </a:lnTo>
                  <a:lnTo>
                    <a:pt x="3143" y="655581"/>
                  </a:lnTo>
                  <a:lnTo>
                    <a:pt x="643508" y="10668"/>
                  </a:lnTo>
                  <a:lnTo>
                    <a:pt x="672464" y="0"/>
                  </a:lnTo>
                  <a:lnTo>
                    <a:pt x="680418" y="595"/>
                  </a:lnTo>
                  <a:lnTo>
                    <a:pt x="1333881" y="641604"/>
                  </a:lnTo>
                  <a:lnTo>
                    <a:pt x="1345311" y="671131"/>
                  </a:lnTo>
                  <a:lnTo>
                    <a:pt x="1342453" y="686395"/>
                  </a:lnTo>
                  <a:lnTo>
                    <a:pt x="1333881" y="699516"/>
                  </a:lnTo>
                  <a:lnTo>
                    <a:pt x="1051259" y="981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93813" y="3006851"/>
              <a:ext cx="1137285" cy="879475"/>
            </a:xfrm>
            <a:custGeom>
              <a:avLst/>
              <a:gdLst/>
              <a:ahLst/>
              <a:cxnLst/>
              <a:rect l="l" t="t" r="r" b="b"/>
              <a:pathLst>
                <a:path w="1137285" h="879475">
                  <a:moveTo>
                    <a:pt x="839208" y="879347"/>
                  </a:moveTo>
                  <a:lnTo>
                    <a:pt x="297370" y="879347"/>
                  </a:lnTo>
                  <a:lnTo>
                    <a:pt x="7810" y="589788"/>
                  </a:lnTo>
                  <a:lnTo>
                    <a:pt x="1833" y="580334"/>
                  </a:lnTo>
                  <a:lnTo>
                    <a:pt x="0" y="569023"/>
                  </a:lnTo>
                  <a:lnTo>
                    <a:pt x="2452" y="557426"/>
                  </a:lnTo>
                  <a:lnTo>
                    <a:pt x="9334" y="547116"/>
                  </a:lnTo>
                  <a:lnTo>
                    <a:pt x="547306" y="9143"/>
                  </a:lnTo>
                  <a:lnTo>
                    <a:pt x="557403" y="2285"/>
                  </a:lnTo>
                  <a:lnTo>
                    <a:pt x="568642" y="0"/>
                  </a:lnTo>
                  <a:lnTo>
                    <a:pt x="579882" y="2285"/>
                  </a:lnTo>
                  <a:lnTo>
                    <a:pt x="589978" y="9143"/>
                  </a:lnTo>
                  <a:lnTo>
                    <a:pt x="1127950" y="547116"/>
                  </a:lnTo>
                  <a:lnTo>
                    <a:pt x="1134808" y="557426"/>
                  </a:lnTo>
                  <a:lnTo>
                    <a:pt x="1137094" y="569023"/>
                  </a:lnTo>
                  <a:lnTo>
                    <a:pt x="1134808" y="580334"/>
                  </a:lnTo>
                  <a:lnTo>
                    <a:pt x="1127950" y="589788"/>
                  </a:lnTo>
                  <a:lnTo>
                    <a:pt x="839208" y="879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2188" y="2955048"/>
              <a:ext cx="1242060" cy="931544"/>
            </a:xfrm>
            <a:custGeom>
              <a:avLst/>
              <a:gdLst/>
              <a:ahLst/>
              <a:cxnLst/>
              <a:rect l="l" t="t" r="r" b="b"/>
              <a:pathLst>
                <a:path w="1242060" h="931545">
                  <a:moveTo>
                    <a:pt x="152387" y="612635"/>
                  </a:moveTo>
                  <a:lnTo>
                    <a:pt x="140195" y="591312"/>
                  </a:lnTo>
                  <a:lnTo>
                    <a:pt x="114287" y="591312"/>
                  </a:lnTo>
                  <a:lnTo>
                    <a:pt x="102095" y="612635"/>
                  </a:lnTo>
                  <a:lnTo>
                    <a:pt x="114287" y="633971"/>
                  </a:lnTo>
                  <a:lnTo>
                    <a:pt x="140195" y="633971"/>
                  </a:lnTo>
                  <a:lnTo>
                    <a:pt x="152387" y="612635"/>
                  </a:lnTo>
                  <a:close/>
                </a:path>
                <a:path w="1242060" h="931545">
                  <a:moveTo>
                    <a:pt x="646163" y="118872"/>
                  </a:moveTo>
                  <a:lnTo>
                    <a:pt x="632460" y="99060"/>
                  </a:lnTo>
                  <a:lnTo>
                    <a:pt x="608063" y="99060"/>
                  </a:lnTo>
                  <a:lnTo>
                    <a:pt x="595871" y="118872"/>
                  </a:lnTo>
                  <a:lnTo>
                    <a:pt x="608063" y="140195"/>
                  </a:lnTo>
                  <a:lnTo>
                    <a:pt x="632460" y="140195"/>
                  </a:lnTo>
                  <a:lnTo>
                    <a:pt x="646163" y="118872"/>
                  </a:lnTo>
                  <a:close/>
                </a:path>
                <a:path w="1242060" h="931545">
                  <a:moveTo>
                    <a:pt x="1156716" y="612635"/>
                  </a:moveTo>
                  <a:lnTo>
                    <a:pt x="1142987" y="591312"/>
                  </a:lnTo>
                  <a:lnTo>
                    <a:pt x="1120140" y="591312"/>
                  </a:lnTo>
                  <a:lnTo>
                    <a:pt x="1107948" y="612635"/>
                  </a:lnTo>
                  <a:lnTo>
                    <a:pt x="1120140" y="633971"/>
                  </a:lnTo>
                  <a:lnTo>
                    <a:pt x="1142987" y="633971"/>
                  </a:lnTo>
                  <a:lnTo>
                    <a:pt x="1156716" y="612635"/>
                  </a:lnTo>
                  <a:close/>
                </a:path>
                <a:path w="1242060" h="931545">
                  <a:moveTo>
                    <a:pt x="1242047" y="620268"/>
                  </a:moveTo>
                  <a:lnTo>
                    <a:pt x="653783" y="13716"/>
                  </a:lnTo>
                  <a:lnTo>
                    <a:pt x="620268" y="0"/>
                  </a:lnTo>
                  <a:lnTo>
                    <a:pt x="611187" y="850"/>
                  </a:lnTo>
                  <a:lnTo>
                    <a:pt x="12179" y="588264"/>
                  </a:lnTo>
                  <a:lnTo>
                    <a:pt x="0" y="621792"/>
                  </a:lnTo>
                  <a:lnTo>
                    <a:pt x="825" y="630643"/>
                  </a:lnTo>
                  <a:lnTo>
                    <a:pt x="3225" y="638937"/>
                  </a:lnTo>
                  <a:lnTo>
                    <a:pt x="7061" y="646645"/>
                  </a:lnTo>
                  <a:lnTo>
                    <a:pt x="12179" y="653796"/>
                  </a:lnTo>
                  <a:lnTo>
                    <a:pt x="289560" y="931164"/>
                  </a:lnTo>
                  <a:lnTo>
                    <a:pt x="303276" y="931164"/>
                  </a:lnTo>
                  <a:lnTo>
                    <a:pt x="19799" y="647700"/>
                  </a:lnTo>
                  <a:lnTo>
                    <a:pt x="14922" y="641934"/>
                  </a:lnTo>
                  <a:lnTo>
                    <a:pt x="11607" y="635889"/>
                  </a:lnTo>
                  <a:lnTo>
                    <a:pt x="9728" y="629259"/>
                  </a:lnTo>
                  <a:lnTo>
                    <a:pt x="9131" y="621792"/>
                  </a:lnTo>
                  <a:lnTo>
                    <a:pt x="9728" y="614311"/>
                  </a:lnTo>
                  <a:lnTo>
                    <a:pt x="594347" y="19812"/>
                  </a:lnTo>
                  <a:lnTo>
                    <a:pt x="620255" y="9144"/>
                  </a:lnTo>
                  <a:lnTo>
                    <a:pt x="627303" y="9969"/>
                  </a:lnTo>
                  <a:lnTo>
                    <a:pt x="1220711" y="595884"/>
                  </a:lnTo>
                  <a:lnTo>
                    <a:pt x="1232141" y="621220"/>
                  </a:lnTo>
                  <a:lnTo>
                    <a:pt x="1229283" y="635101"/>
                  </a:lnTo>
                  <a:lnTo>
                    <a:pt x="1220711" y="647700"/>
                  </a:lnTo>
                  <a:lnTo>
                    <a:pt x="937247" y="931164"/>
                  </a:lnTo>
                  <a:lnTo>
                    <a:pt x="950188" y="931164"/>
                  </a:lnTo>
                  <a:lnTo>
                    <a:pt x="1228331" y="652272"/>
                  </a:lnTo>
                  <a:lnTo>
                    <a:pt x="1238618" y="637120"/>
                  </a:lnTo>
                  <a:lnTo>
                    <a:pt x="1242047" y="62026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94991" y="2904743"/>
              <a:ext cx="1345565" cy="981710"/>
            </a:xfrm>
            <a:custGeom>
              <a:avLst/>
              <a:gdLst/>
              <a:ahLst/>
              <a:cxnLst/>
              <a:rect l="l" t="t" r="r" b="b"/>
              <a:pathLst>
                <a:path w="1345564" h="981710">
                  <a:moveTo>
                    <a:pt x="1051259" y="981456"/>
                  </a:moveTo>
                  <a:lnTo>
                    <a:pt x="294512" y="981456"/>
                  </a:lnTo>
                  <a:lnTo>
                    <a:pt x="12572" y="699516"/>
                  </a:lnTo>
                  <a:lnTo>
                    <a:pt x="3143" y="686395"/>
                  </a:lnTo>
                  <a:lnTo>
                    <a:pt x="0" y="671131"/>
                  </a:lnTo>
                  <a:lnTo>
                    <a:pt x="3143" y="655581"/>
                  </a:lnTo>
                  <a:lnTo>
                    <a:pt x="643508" y="10668"/>
                  </a:lnTo>
                  <a:lnTo>
                    <a:pt x="672464" y="0"/>
                  </a:lnTo>
                  <a:lnTo>
                    <a:pt x="680418" y="595"/>
                  </a:lnTo>
                  <a:lnTo>
                    <a:pt x="1333881" y="641604"/>
                  </a:lnTo>
                  <a:lnTo>
                    <a:pt x="1345311" y="671131"/>
                  </a:lnTo>
                  <a:lnTo>
                    <a:pt x="1342453" y="686395"/>
                  </a:lnTo>
                  <a:lnTo>
                    <a:pt x="1333881" y="699516"/>
                  </a:lnTo>
                  <a:lnTo>
                    <a:pt x="1051259" y="981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98813" y="3006851"/>
              <a:ext cx="1137285" cy="879475"/>
            </a:xfrm>
            <a:custGeom>
              <a:avLst/>
              <a:gdLst/>
              <a:ahLst/>
              <a:cxnLst/>
              <a:rect l="l" t="t" r="r" b="b"/>
              <a:pathLst>
                <a:path w="1137285" h="879475">
                  <a:moveTo>
                    <a:pt x="839208" y="879347"/>
                  </a:moveTo>
                  <a:lnTo>
                    <a:pt x="297370" y="879347"/>
                  </a:lnTo>
                  <a:lnTo>
                    <a:pt x="7810" y="589788"/>
                  </a:lnTo>
                  <a:lnTo>
                    <a:pt x="1833" y="580334"/>
                  </a:lnTo>
                  <a:lnTo>
                    <a:pt x="0" y="569023"/>
                  </a:lnTo>
                  <a:lnTo>
                    <a:pt x="2452" y="557426"/>
                  </a:lnTo>
                  <a:lnTo>
                    <a:pt x="9334" y="547116"/>
                  </a:lnTo>
                  <a:lnTo>
                    <a:pt x="547306" y="9143"/>
                  </a:lnTo>
                  <a:lnTo>
                    <a:pt x="557403" y="2285"/>
                  </a:lnTo>
                  <a:lnTo>
                    <a:pt x="568642" y="0"/>
                  </a:lnTo>
                  <a:lnTo>
                    <a:pt x="579882" y="2285"/>
                  </a:lnTo>
                  <a:lnTo>
                    <a:pt x="589978" y="9143"/>
                  </a:lnTo>
                  <a:lnTo>
                    <a:pt x="1127950" y="547116"/>
                  </a:lnTo>
                  <a:lnTo>
                    <a:pt x="1134808" y="557426"/>
                  </a:lnTo>
                  <a:lnTo>
                    <a:pt x="1137094" y="569023"/>
                  </a:lnTo>
                  <a:lnTo>
                    <a:pt x="1134808" y="580334"/>
                  </a:lnTo>
                  <a:lnTo>
                    <a:pt x="1127950" y="589788"/>
                  </a:lnTo>
                  <a:lnTo>
                    <a:pt x="839208" y="879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47188" y="2955048"/>
              <a:ext cx="1242060" cy="931544"/>
            </a:xfrm>
            <a:custGeom>
              <a:avLst/>
              <a:gdLst/>
              <a:ahLst/>
              <a:cxnLst/>
              <a:rect l="l" t="t" r="r" b="b"/>
              <a:pathLst>
                <a:path w="1242060" h="931545">
                  <a:moveTo>
                    <a:pt x="152400" y="612635"/>
                  </a:moveTo>
                  <a:lnTo>
                    <a:pt x="140208" y="591312"/>
                  </a:lnTo>
                  <a:lnTo>
                    <a:pt x="114300" y="591312"/>
                  </a:lnTo>
                  <a:lnTo>
                    <a:pt x="102108" y="612635"/>
                  </a:lnTo>
                  <a:lnTo>
                    <a:pt x="114300" y="633971"/>
                  </a:lnTo>
                  <a:lnTo>
                    <a:pt x="140208" y="633971"/>
                  </a:lnTo>
                  <a:lnTo>
                    <a:pt x="152400" y="612635"/>
                  </a:lnTo>
                  <a:close/>
                </a:path>
                <a:path w="1242060" h="931545">
                  <a:moveTo>
                    <a:pt x="646176" y="118872"/>
                  </a:moveTo>
                  <a:lnTo>
                    <a:pt x="632460" y="99060"/>
                  </a:lnTo>
                  <a:lnTo>
                    <a:pt x="608076" y="99060"/>
                  </a:lnTo>
                  <a:lnTo>
                    <a:pt x="595884" y="118872"/>
                  </a:lnTo>
                  <a:lnTo>
                    <a:pt x="608076" y="140195"/>
                  </a:lnTo>
                  <a:lnTo>
                    <a:pt x="632460" y="140195"/>
                  </a:lnTo>
                  <a:lnTo>
                    <a:pt x="646176" y="118872"/>
                  </a:lnTo>
                  <a:close/>
                </a:path>
                <a:path w="1242060" h="931545">
                  <a:moveTo>
                    <a:pt x="1156703" y="612635"/>
                  </a:moveTo>
                  <a:lnTo>
                    <a:pt x="1143000" y="591312"/>
                  </a:lnTo>
                  <a:lnTo>
                    <a:pt x="1120127" y="591312"/>
                  </a:lnTo>
                  <a:lnTo>
                    <a:pt x="1107935" y="612635"/>
                  </a:lnTo>
                  <a:lnTo>
                    <a:pt x="1120127" y="633971"/>
                  </a:lnTo>
                  <a:lnTo>
                    <a:pt x="1143000" y="633971"/>
                  </a:lnTo>
                  <a:lnTo>
                    <a:pt x="1156703" y="612635"/>
                  </a:lnTo>
                  <a:close/>
                </a:path>
                <a:path w="1242060" h="931545">
                  <a:moveTo>
                    <a:pt x="1242060" y="620268"/>
                  </a:moveTo>
                  <a:lnTo>
                    <a:pt x="1238631" y="603402"/>
                  </a:lnTo>
                  <a:lnTo>
                    <a:pt x="1228344" y="588264"/>
                  </a:lnTo>
                  <a:lnTo>
                    <a:pt x="653796" y="13716"/>
                  </a:lnTo>
                  <a:lnTo>
                    <a:pt x="648169" y="9144"/>
                  </a:lnTo>
                  <a:lnTo>
                    <a:pt x="646404" y="7708"/>
                  </a:lnTo>
                  <a:lnTo>
                    <a:pt x="638175" y="3429"/>
                  </a:lnTo>
                  <a:lnTo>
                    <a:pt x="629361" y="850"/>
                  </a:lnTo>
                  <a:lnTo>
                    <a:pt x="620268" y="0"/>
                  </a:lnTo>
                  <a:lnTo>
                    <a:pt x="611187" y="850"/>
                  </a:lnTo>
                  <a:lnTo>
                    <a:pt x="12192" y="588264"/>
                  </a:lnTo>
                  <a:lnTo>
                    <a:pt x="0" y="621792"/>
                  </a:lnTo>
                  <a:lnTo>
                    <a:pt x="825" y="630643"/>
                  </a:lnTo>
                  <a:lnTo>
                    <a:pt x="3238" y="638937"/>
                  </a:lnTo>
                  <a:lnTo>
                    <a:pt x="7061" y="646645"/>
                  </a:lnTo>
                  <a:lnTo>
                    <a:pt x="12192" y="653796"/>
                  </a:lnTo>
                  <a:lnTo>
                    <a:pt x="289560" y="931164"/>
                  </a:lnTo>
                  <a:lnTo>
                    <a:pt x="303276" y="931164"/>
                  </a:lnTo>
                  <a:lnTo>
                    <a:pt x="19812" y="647700"/>
                  </a:lnTo>
                  <a:lnTo>
                    <a:pt x="14922" y="641934"/>
                  </a:lnTo>
                  <a:lnTo>
                    <a:pt x="11620" y="635889"/>
                  </a:lnTo>
                  <a:lnTo>
                    <a:pt x="9728" y="629259"/>
                  </a:lnTo>
                  <a:lnTo>
                    <a:pt x="9144" y="621792"/>
                  </a:lnTo>
                  <a:lnTo>
                    <a:pt x="9728" y="614311"/>
                  </a:lnTo>
                  <a:lnTo>
                    <a:pt x="594360" y="19812"/>
                  </a:lnTo>
                  <a:lnTo>
                    <a:pt x="620268" y="9144"/>
                  </a:lnTo>
                  <a:lnTo>
                    <a:pt x="627316" y="9969"/>
                  </a:lnTo>
                  <a:lnTo>
                    <a:pt x="1220724" y="595884"/>
                  </a:lnTo>
                  <a:lnTo>
                    <a:pt x="1232154" y="621220"/>
                  </a:lnTo>
                  <a:lnTo>
                    <a:pt x="1229296" y="635101"/>
                  </a:lnTo>
                  <a:lnTo>
                    <a:pt x="1220724" y="647700"/>
                  </a:lnTo>
                  <a:lnTo>
                    <a:pt x="937247" y="931164"/>
                  </a:lnTo>
                  <a:lnTo>
                    <a:pt x="950188" y="931164"/>
                  </a:lnTo>
                  <a:lnTo>
                    <a:pt x="1228344" y="652272"/>
                  </a:lnTo>
                  <a:lnTo>
                    <a:pt x="1238631" y="637120"/>
                  </a:lnTo>
                  <a:lnTo>
                    <a:pt x="1242060" y="62026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43221" y="2904743"/>
              <a:ext cx="1344930" cy="981710"/>
            </a:xfrm>
            <a:custGeom>
              <a:avLst/>
              <a:gdLst/>
              <a:ahLst/>
              <a:cxnLst/>
              <a:rect l="l" t="t" r="r" b="b"/>
              <a:pathLst>
                <a:path w="1344929" h="981710">
                  <a:moveTo>
                    <a:pt x="1051641" y="981456"/>
                  </a:moveTo>
                  <a:lnTo>
                    <a:pt x="294050" y="981456"/>
                  </a:lnTo>
                  <a:lnTo>
                    <a:pt x="11429" y="699516"/>
                  </a:lnTo>
                  <a:lnTo>
                    <a:pt x="2857" y="686395"/>
                  </a:lnTo>
                  <a:lnTo>
                    <a:pt x="0" y="671131"/>
                  </a:lnTo>
                  <a:lnTo>
                    <a:pt x="2857" y="655581"/>
                  </a:lnTo>
                  <a:lnTo>
                    <a:pt x="643889" y="10668"/>
                  </a:lnTo>
                  <a:lnTo>
                    <a:pt x="672845" y="0"/>
                  </a:lnTo>
                  <a:lnTo>
                    <a:pt x="680585" y="595"/>
                  </a:lnTo>
                  <a:lnTo>
                    <a:pt x="1334262" y="641604"/>
                  </a:lnTo>
                  <a:lnTo>
                    <a:pt x="1344549" y="671131"/>
                  </a:lnTo>
                  <a:lnTo>
                    <a:pt x="1341977" y="686395"/>
                  </a:lnTo>
                  <a:lnTo>
                    <a:pt x="1334262" y="699516"/>
                  </a:lnTo>
                  <a:lnTo>
                    <a:pt x="1051641" y="981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46091" y="3006851"/>
              <a:ext cx="1138555" cy="879475"/>
            </a:xfrm>
            <a:custGeom>
              <a:avLst/>
              <a:gdLst/>
              <a:ahLst/>
              <a:cxnLst/>
              <a:rect l="l" t="t" r="r" b="b"/>
              <a:pathLst>
                <a:path w="1138554" h="879475">
                  <a:moveTo>
                    <a:pt x="839724" y="879347"/>
                  </a:moveTo>
                  <a:lnTo>
                    <a:pt x="297179" y="879347"/>
                  </a:lnTo>
                  <a:lnTo>
                    <a:pt x="7620" y="589788"/>
                  </a:lnTo>
                  <a:lnTo>
                    <a:pt x="1666" y="580334"/>
                  </a:lnTo>
                  <a:lnTo>
                    <a:pt x="0" y="569023"/>
                  </a:lnTo>
                  <a:lnTo>
                    <a:pt x="2905" y="557426"/>
                  </a:lnTo>
                  <a:lnTo>
                    <a:pt x="10668" y="547116"/>
                  </a:lnTo>
                  <a:lnTo>
                    <a:pt x="547116" y="9143"/>
                  </a:lnTo>
                  <a:lnTo>
                    <a:pt x="557426" y="2285"/>
                  </a:lnTo>
                  <a:lnTo>
                    <a:pt x="569023" y="0"/>
                  </a:lnTo>
                  <a:lnTo>
                    <a:pt x="580334" y="2285"/>
                  </a:lnTo>
                  <a:lnTo>
                    <a:pt x="589788" y="9143"/>
                  </a:lnTo>
                  <a:lnTo>
                    <a:pt x="1129284" y="547116"/>
                  </a:lnTo>
                  <a:lnTo>
                    <a:pt x="1136142" y="557426"/>
                  </a:lnTo>
                  <a:lnTo>
                    <a:pt x="1138428" y="569023"/>
                  </a:lnTo>
                  <a:lnTo>
                    <a:pt x="1136142" y="580334"/>
                  </a:lnTo>
                  <a:lnTo>
                    <a:pt x="1129284" y="589788"/>
                  </a:lnTo>
                  <a:lnTo>
                    <a:pt x="839724" y="879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94263" y="2955048"/>
              <a:ext cx="1242695" cy="931544"/>
            </a:xfrm>
            <a:custGeom>
              <a:avLst/>
              <a:gdLst/>
              <a:ahLst/>
              <a:cxnLst/>
              <a:rect l="l" t="t" r="r" b="b"/>
              <a:pathLst>
                <a:path w="1242695" h="931545">
                  <a:moveTo>
                    <a:pt x="152400" y="612635"/>
                  </a:moveTo>
                  <a:lnTo>
                    <a:pt x="140208" y="591312"/>
                  </a:lnTo>
                  <a:lnTo>
                    <a:pt x="115836" y="591312"/>
                  </a:lnTo>
                  <a:lnTo>
                    <a:pt x="102108" y="612635"/>
                  </a:lnTo>
                  <a:lnTo>
                    <a:pt x="115836" y="633971"/>
                  </a:lnTo>
                  <a:lnTo>
                    <a:pt x="140208" y="633971"/>
                  </a:lnTo>
                  <a:lnTo>
                    <a:pt x="152400" y="612635"/>
                  </a:lnTo>
                  <a:close/>
                </a:path>
                <a:path w="1242695" h="931545">
                  <a:moveTo>
                    <a:pt x="646176" y="118872"/>
                  </a:moveTo>
                  <a:lnTo>
                    <a:pt x="633996" y="99060"/>
                  </a:lnTo>
                  <a:lnTo>
                    <a:pt x="608076" y="99060"/>
                  </a:lnTo>
                  <a:lnTo>
                    <a:pt x="595896" y="118872"/>
                  </a:lnTo>
                  <a:lnTo>
                    <a:pt x="608076" y="140195"/>
                  </a:lnTo>
                  <a:lnTo>
                    <a:pt x="633996" y="140195"/>
                  </a:lnTo>
                  <a:lnTo>
                    <a:pt x="646176" y="118872"/>
                  </a:lnTo>
                  <a:close/>
                </a:path>
                <a:path w="1242695" h="931545">
                  <a:moveTo>
                    <a:pt x="1158252" y="612635"/>
                  </a:moveTo>
                  <a:lnTo>
                    <a:pt x="1144536" y="591312"/>
                  </a:lnTo>
                  <a:lnTo>
                    <a:pt x="1120152" y="591312"/>
                  </a:lnTo>
                  <a:lnTo>
                    <a:pt x="1107948" y="612635"/>
                  </a:lnTo>
                  <a:lnTo>
                    <a:pt x="1120152" y="633971"/>
                  </a:lnTo>
                  <a:lnTo>
                    <a:pt x="1144536" y="633971"/>
                  </a:lnTo>
                  <a:lnTo>
                    <a:pt x="1158252" y="612635"/>
                  </a:lnTo>
                  <a:close/>
                </a:path>
                <a:path w="1242695" h="931545">
                  <a:moveTo>
                    <a:pt x="1242441" y="620268"/>
                  </a:moveTo>
                  <a:lnTo>
                    <a:pt x="1239304" y="603402"/>
                  </a:lnTo>
                  <a:lnTo>
                    <a:pt x="1229868" y="588264"/>
                  </a:lnTo>
                  <a:lnTo>
                    <a:pt x="653796" y="13716"/>
                  </a:lnTo>
                  <a:lnTo>
                    <a:pt x="648360" y="9144"/>
                  </a:lnTo>
                  <a:lnTo>
                    <a:pt x="646658" y="7708"/>
                  </a:lnTo>
                  <a:lnTo>
                    <a:pt x="638937" y="3429"/>
                  </a:lnTo>
                  <a:lnTo>
                    <a:pt x="630656" y="850"/>
                  </a:lnTo>
                  <a:lnTo>
                    <a:pt x="621804" y="0"/>
                  </a:lnTo>
                  <a:lnTo>
                    <a:pt x="612063" y="850"/>
                  </a:lnTo>
                  <a:lnTo>
                    <a:pt x="13716" y="588264"/>
                  </a:lnTo>
                  <a:lnTo>
                    <a:pt x="0" y="621792"/>
                  </a:lnTo>
                  <a:lnTo>
                    <a:pt x="863" y="630643"/>
                  </a:lnTo>
                  <a:lnTo>
                    <a:pt x="3429" y="638937"/>
                  </a:lnTo>
                  <a:lnTo>
                    <a:pt x="7721" y="646645"/>
                  </a:lnTo>
                  <a:lnTo>
                    <a:pt x="13716" y="653796"/>
                  </a:lnTo>
                  <a:lnTo>
                    <a:pt x="290360" y="931164"/>
                  </a:lnTo>
                  <a:lnTo>
                    <a:pt x="304038" y="931164"/>
                  </a:lnTo>
                  <a:lnTo>
                    <a:pt x="19812" y="647700"/>
                  </a:lnTo>
                  <a:lnTo>
                    <a:pt x="15582" y="641934"/>
                  </a:lnTo>
                  <a:lnTo>
                    <a:pt x="12192" y="635889"/>
                  </a:lnTo>
                  <a:lnTo>
                    <a:pt x="9956" y="629259"/>
                  </a:lnTo>
                  <a:lnTo>
                    <a:pt x="9144" y="621792"/>
                  </a:lnTo>
                  <a:lnTo>
                    <a:pt x="9740" y="614311"/>
                  </a:lnTo>
                  <a:lnTo>
                    <a:pt x="595884" y="19812"/>
                  </a:lnTo>
                  <a:lnTo>
                    <a:pt x="621792" y="9144"/>
                  </a:lnTo>
                  <a:lnTo>
                    <a:pt x="628611" y="9969"/>
                  </a:lnTo>
                  <a:lnTo>
                    <a:pt x="1222248" y="595884"/>
                  </a:lnTo>
                  <a:lnTo>
                    <a:pt x="1233678" y="621220"/>
                  </a:lnTo>
                  <a:lnTo>
                    <a:pt x="1230820" y="635101"/>
                  </a:lnTo>
                  <a:lnTo>
                    <a:pt x="1222248" y="647700"/>
                  </a:lnTo>
                  <a:lnTo>
                    <a:pt x="938034" y="931164"/>
                  </a:lnTo>
                  <a:lnTo>
                    <a:pt x="950976" y="931164"/>
                  </a:lnTo>
                  <a:lnTo>
                    <a:pt x="1229868" y="652272"/>
                  </a:lnTo>
                  <a:lnTo>
                    <a:pt x="1239304" y="637120"/>
                  </a:lnTo>
                  <a:lnTo>
                    <a:pt x="1242441" y="62026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424421" y="2904743"/>
              <a:ext cx="1344930" cy="981710"/>
            </a:xfrm>
            <a:custGeom>
              <a:avLst/>
              <a:gdLst/>
              <a:ahLst/>
              <a:cxnLst/>
              <a:rect l="l" t="t" r="r" b="b"/>
              <a:pathLst>
                <a:path w="1344929" h="981710">
                  <a:moveTo>
                    <a:pt x="1051641" y="981456"/>
                  </a:moveTo>
                  <a:lnTo>
                    <a:pt x="294050" y="981456"/>
                  </a:lnTo>
                  <a:lnTo>
                    <a:pt x="11429" y="699516"/>
                  </a:lnTo>
                  <a:lnTo>
                    <a:pt x="2857" y="686395"/>
                  </a:lnTo>
                  <a:lnTo>
                    <a:pt x="0" y="671131"/>
                  </a:lnTo>
                  <a:lnTo>
                    <a:pt x="2857" y="655581"/>
                  </a:lnTo>
                  <a:lnTo>
                    <a:pt x="643889" y="10668"/>
                  </a:lnTo>
                  <a:lnTo>
                    <a:pt x="672845" y="0"/>
                  </a:lnTo>
                  <a:lnTo>
                    <a:pt x="680585" y="595"/>
                  </a:lnTo>
                  <a:lnTo>
                    <a:pt x="1334262" y="641604"/>
                  </a:lnTo>
                  <a:lnTo>
                    <a:pt x="1344549" y="671131"/>
                  </a:lnTo>
                  <a:lnTo>
                    <a:pt x="1341977" y="686395"/>
                  </a:lnTo>
                  <a:lnTo>
                    <a:pt x="1334262" y="699516"/>
                  </a:lnTo>
                  <a:lnTo>
                    <a:pt x="1051641" y="981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527292" y="3006851"/>
              <a:ext cx="1138555" cy="879475"/>
            </a:xfrm>
            <a:custGeom>
              <a:avLst/>
              <a:gdLst/>
              <a:ahLst/>
              <a:cxnLst/>
              <a:rect l="l" t="t" r="r" b="b"/>
              <a:pathLst>
                <a:path w="1138554" h="879475">
                  <a:moveTo>
                    <a:pt x="839724" y="879347"/>
                  </a:moveTo>
                  <a:lnTo>
                    <a:pt x="297179" y="879347"/>
                  </a:lnTo>
                  <a:lnTo>
                    <a:pt x="7620" y="589788"/>
                  </a:lnTo>
                  <a:lnTo>
                    <a:pt x="1666" y="580334"/>
                  </a:lnTo>
                  <a:lnTo>
                    <a:pt x="0" y="569023"/>
                  </a:lnTo>
                  <a:lnTo>
                    <a:pt x="2905" y="557426"/>
                  </a:lnTo>
                  <a:lnTo>
                    <a:pt x="10668" y="547116"/>
                  </a:lnTo>
                  <a:lnTo>
                    <a:pt x="547116" y="9143"/>
                  </a:lnTo>
                  <a:lnTo>
                    <a:pt x="557426" y="2285"/>
                  </a:lnTo>
                  <a:lnTo>
                    <a:pt x="569023" y="0"/>
                  </a:lnTo>
                  <a:lnTo>
                    <a:pt x="580334" y="2285"/>
                  </a:lnTo>
                  <a:lnTo>
                    <a:pt x="589788" y="9143"/>
                  </a:lnTo>
                  <a:lnTo>
                    <a:pt x="1129284" y="547116"/>
                  </a:lnTo>
                  <a:lnTo>
                    <a:pt x="1136142" y="557426"/>
                  </a:lnTo>
                  <a:lnTo>
                    <a:pt x="1138428" y="569023"/>
                  </a:lnTo>
                  <a:lnTo>
                    <a:pt x="1136142" y="580334"/>
                  </a:lnTo>
                  <a:lnTo>
                    <a:pt x="1129284" y="589788"/>
                  </a:lnTo>
                  <a:lnTo>
                    <a:pt x="839724" y="879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75476" y="2955048"/>
              <a:ext cx="1242695" cy="931544"/>
            </a:xfrm>
            <a:custGeom>
              <a:avLst/>
              <a:gdLst/>
              <a:ahLst/>
              <a:cxnLst/>
              <a:rect l="l" t="t" r="r" b="b"/>
              <a:pathLst>
                <a:path w="1242695" h="931545">
                  <a:moveTo>
                    <a:pt x="152400" y="612635"/>
                  </a:moveTo>
                  <a:lnTo>
                    <a:pt x="140195" y="591312"/>
                  </a:lnTo>
                  <a:lnTo>
                    <a:pt x="115824" y="591312"/>
                  </a:lnTo>
                  <a:lnTo>
                    <a:pt x="102095" y="612635"/>
                  </a:lnTo>
                  <a:lnTo>
                    <a:pt x="115824" y="633971"/>
                  </a:lnTo>
                  <a:lnTo>
                    <a:pt x="140195" y="633971"/>
                  </a:lnTo>
                  <a:lnTo>
                    <a:pt x="152400" y="612635"/>
                  </a:lnTo>
                  <a:close/>
                </a:path>
                <a:path w="1242695" h="931545">
                  <a:moveTo>
                    <a:pt x="646163" y="118872"/>
                  </a:moveTo>
                  <a:lnTo>
                    <a:pt x="633984" y="99060"/>
                  </a:lnTo>
                  <a:lnTo>
                    <a:pt x="608063" y="99060"/>
                  </a:lnTo>
                  <a:lnTo>
                    <a:pt x="595884" y="118872"/>
                  </a:lnTo>
                  <a:lnTo>
                    <a:pt x="608063" y="140195"/>
                  </a:lnTo>
                  <a:lnTo>
                    <a:pt x="633984" y="140195"/>
                  </a:lnTo>
                  <a:lnTo>
                    <a:pt x="646163" y="118872"/>
                  </a:lnTo>
                  <a:close/>
                </a:path>
                <a:path w="1242695" h="931545">
                  <a:moveTo>
                    <a:pt x="1158240" y="612635"/>
                  </a:moveTo>
                  <a:lnTo>
                    <a:pt x="1144524" y="591312"/>
                  </a:lnTo>
                  <a:lnTo>
                    <a:pt x="1120140" y="591312"/>
                  </a:lnTo>
                  <a:lnTo>
                    <a:pt x="1107935" y="612635"/>
                  </a:lnTo>
                  <a:lnTo>
                    <a:pt x="1120140" y="633971"/>
                  </a:lnTo>
                  <a:lnTo>
                    <a:pt x="1144524" y="633971"/>
                  </a:lnTo>
                  <a:lnTo>
                    <a:pt x="1158240" y="612635"/>
                  </a:lnTo>
                  <a:close/>
                </a:path>
                <a:path w="1242695" h="931545">
                  <a:moveTo>
                    <a:pt x="1242428" y="620268"/>
                  </a:moveTo>
                  <a:lnTo>
                    <a:pt x="1239291" y="603402"/>
                  </a:lnTo>
                  <a:lnTo>
                    <a:pt x="1229855" y="588264"/>
                  </a:lnTo>
                  <a:lnTo>
                    <a:pt x="653783" y="13716"/>
                  </a:lnTo>
                  <a:lnTo>
                    <a:pt x="648347" y="9144"/>
                  </a:lnTo>
                  <a:lnTo>
                    <a:pt x="646645" y="7708"/>
                  </a:lnTo>
                  <a:lnTo>
                    <a:pt x="638924" y="3429"/>
                  </a:lnTo>
                  <a:lnTo>
                    <a:pt x="630643" y="850"/>
                  </a:lnTo>
                  <a:lnTo>
                    <a:pt x="621792" y="0"/>
                  </a:lnTo>
                  <a:lnTo>
                    <a:pt x="612051" y="850"/>
                  </a:lnTo>
                  <a:lnTo>
                    <a:pt x="13703" y="588264"/>
                  </a:lnTo>
                  <a:lnTo>
                    <a:pt x="0" y="621792"/>
                  </a:lnTo>
                  <a:lnTo>
                    <a:pt x="850" y="630643"/>
                  </a:lnTo>
                  <a:lnTo>
                    <a:pt x="3416" y="638937"/>
                  </a:lnTo>
                  <a:lnTo>
                    <a:pt x="7708" y="646645"/>
                  </a:lnTo>
                  <a:lnTo>
                    <a:pt x="13703" y="653796"/>
                  </a:lnTo>
                  <a:lnTo>
                    <a:pt x="290347" y="931164"/>
                  </a:lnTo>
                  <a:lnTo>
                    <a:pt x="304025" y="931164"/>
                  </a:lnTo>
                  <a:lnTo>
                    <a:pt x="19799" y="647700"/>
                  </a:lnTo>
                  <a:lnTo>
                    <a:pt x="15570" y="641934"/>
                  </a:lnTo>
                  <a:lnTo>
                    <a:pt x="12179" y="635889"/>
                  </a:lnTo>
                  <a:lnTo>
                    <a:pt x="9944" y="629259"/>
                  </a:lnTo>
                  <a:lnTo>
                    <a:pt x="9131" y="621792"/>
                  </a:lnTo>
                  <a:lnTo>
                    <a:pt x="9728" y="614311"/>
                  </a:lnTo>
                  <a:lnTo>
                    <a:pt x="595871" y="19812"/>
                  </a:lnTo>
                  <a:lnTo>
                    <a:pt x="621779" y="9144"/>
                  </a:lnTo>
                  <a:lnTo>
                    <a:pt x="628599" y="9969"/>
                  </a:lnTo>
                  <a:lnTo>
                    <a:pt x="1222235" y="595884"/>
                  </a:lnTo>
                  <a:lnTo>
                    <a:pt x="1233665" y="621220"/>
                  </a:lnTo>
                  <a:lnTo>
                    <a:pt x="1230807" y="635101"/>
                  </a:lnTo>
                  <a:lnTo>
                    <a:pt x="1222235" y="647700"/>
                  </a:lnTo>
                  <a:lnTo>
                    <a:pt x="938022" y="931164"/>
                  </a:lnTo>
                  <a:lnTo>
                    <a:pt x="950963" y="931164"/>
                  </a:lnTo>
                  <a:lnTo>
                    <a:pt x="1229855" y="652272"/>
                  </a:lnTo>
                  <a:lnTo>
                    <a:pt x="1239291" y="637120"/>
                  </a:lnTo>
                  <a:lnTo>
                    <a:pt x="1242428" y="62026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50026" y="3356925"/>
            <a:ext cx="30670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400">
                <a:solidFill>
                  <a:srgbClr val="262F4F"/>
                </a:solidFill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09037" y="3356925"/>
            <a:ext cx="34861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70">
                <a:solidFill>
                  <a:srgbClr val="262F4F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41251" y="3356925"/>
            <a:ext cx="34353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85">
                <a:solidFill>
                  <a:srgbClr val="262F4F"/>
                </a:solidFill>
                <a:latin typeface="Trebuchet MS"/>
                <a:cs typeface="Trebuchet MS"/>
              </a:rPr>
              <a:t>3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09771" y="3356925"/>
            <a:ext cx="33591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145">
                <a:solidFill>
                  <a:srgbClr val="262F4F"/>
                </a:solidFill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100821" y="2897124"/>
            <a:ext cx="1344930" cy="989330"/>
            <a:chOff x="8100821" y="2897124"/>
            <a:chExt cx="1344930" cy="989330"/>
          </a:xfrm>
        </p:grpSpPr>
        <p:sp>
          <p:nvSpPr>
            <p:cNvPr id="25" name="object 25"/>
            <p:cNvSpPr/>
            <p:nvPr/>
          </p:nvSpPr>
          <p:spPr>
            <a:xfrm>
              <a:off x="8100821" y="2897124"/>
              <a:ext cx="1344930" cy="989330"/>
            </a:xfrm>
            <a:custGeom>
              <a:avLst/>
              <a:gdLst/>
              <a:ahLst/>
              <a:cxnLst/>
              <a:rect l="l" t="t" r="r" b="b"/>
              <a:pathLst>
                <a:path w="1344929" h="989329">
                  <a:moveTo>
                    <a:pt x="1045530" y="989075"/>
                  </a:moveTo>
                  <a:lnTo>
                    <a:pt x="300161" y="989075"/>
                  </a:lnTo>
                  <a:lnTo>
                    <a:pt x="11429" y="701040"/>
                  </a:lnTo>
                  <a:lnTo>
                    <a:pt x="2857" y="687062"/>
                  </a:lnTo>
                  <a:lnTo>
                    <a:pt x="0" y="671512"/>
                  </a:lnTo>
                  <a:lnTo>
                    <a:pt x="2857" y="656248"/>
                  </a:lnTo>
                  <a:lnTo>
                    <a:pt x="643889" y="12191"/>
                  </a:lnTo>
                  <a:lnTo>
                    <a:pt x="672845" y="0"/>
                  </a:lnTo>
                  <a:lnTo>
                    <a:pt x="680585" y="833"/>
                  </a:lnTo>
                  <a:lnTo>
                    <a:pt x="1334262" y="643128"/>
                  </a:lnTo>
                  <a:lnTo>
                    <a:pt x="1344549" y="671512"/>
                  </a:lnTo>
                  <a:lnTo>
                    <a:pt x="1341977" y="687062"/>
                  </a:lnTo>
                  <a:lnTo>
                    <a:pt x="1334262" y="701040"/>
                  </a:lnTo>
                  <a:lnTo>
                    <a:pt x="1045530" y="989075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203692" y="3000375"/>
              <a:ext cx="1138555" cy="885825"/>
            </a:xfrm>
            <a:custGeom>
              <a:avLst/>
              <a:gdLst/>
              <a:ahLst/>
              <a:cxnLst/>
              <a:rect l="l" t="t" r="r" b="b"/>
              <a:pathLst>
                <a:path w="1138554" h="885825">
                  <a:moveTo>
                    <a:pt x="832790" y="885824"/>
                  </a:moveTo>
                  <a:lnTo>
                    <a:pt x="304113" y="885824"/>
                  </a:lnTo>
                  <a:lnTo>
                    <a:pt x="7620" y="590169"/>
                  </a:lnTo>
                  <a:lnTo>
                    <a:pt x="1666" y="579858"/>
                  </a:lnTo>
                  <a:lnTo>
                    <a:pt x="0" y="568261"/>
                  </a:lnTo>
                  <a:lnTo>
                    <a:pt x="2905" y="556950"/>
                  </a:lnTo>
                  <a:lnTo>
                    <a:pt x="10668" y="547496"/>
                  </a:lnTo>
                  <a:lnTo>
                    <a:pt x="547116" y="8000"/>
                  </a:lnTo>
                  <a:lnTo>
                    <a:pt x="557426" y="2000"/>
                  </a:lnTo>
                  <a:lnTo>
                    <a:pt x="569023" y="0"/>
                  </a:lnTo>
                  <a:lnTo>
                    <a:pt x="580334" y="2000"/>
                  </a:lnTo>
                  <a:lnTo>
                    <a:pt x="589788" y="8000"/>
                  </a:lnTo>
                  <a:lnTo>
                    <a:pt x="1129284" y="547496"/>
                  </a:lnTo>
                  <a:lnTo>
                    <a:pt x="1136142" y="556950"/>
                  </a:lnTo>
                  <a:lnTo>
                    <a:pt x="1138428" y="568261"/>
                  </a:lnTo>
                  <a:lnTo>
                    <a:pt x="1136142" y="579858"/>
                  </a:lnTo>
                  <a:lnTo>
                    <a:pt x="1129284" y="590169"/>
                  </a:lnTo>
                  <a:lnTo>
                    <a:pt x="832790" y="885824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151888" y="2947428"/>
              <a:ext cx="1242695" cy="939165"/>
            </a:xfrm>
            <a:custGeom>
              <a:avLst/>
              <a:gdLst/>
              <a:ahLst/>
              <a:cxnLst/>
              <a:rect l="l" t="t" r="r" b="b"/>
              <a:pathLst>
                <a:path w="1242695" h="939164">
                  <a:moveTo>
                    <a:pt x="152387" y="614172"/>
                  </a:moveTo>
                  <a:lnTo>
                    <a:pt x="140182" y="591299"/>
                  </a:lnTo>
                  <a:lnTo>
                    <a:pt x="115811" y="591299"/>
                  </a:lnTo>
                  <a:lnTo>
                    <a:pt x="102082" y="614172"/>
                  </a:lnTo>
                  <a:lnTo>
                    <a:pt x="115811" y="633971"/>
                  </a:lnTo>
                  <a:lnTo>
                    <a:pt x="140182" y="633971"/>
                  </a:lnTo>
                  <a:lnTo>
                    <a:pt x="152387" y="614172"/>
                  </a:lnTo>
                  <a:close/>
                </a:path>
                <a:path w="1242695" h="939164">
                  <a:moveTo>
                    <a:pt x="646150" y="120383"/>
                  </a:moveTo>
                  <a:lnTo>
                    <a:pt x="633971" y="99047"/>
                  </a:lnTo>
                  <a:lnTo>
                    <a:pt x="608050" y="99047"/>
                  </a:lnTo>
                  <a:lnTo>
                    <a:pt x="595871" y="120383"/>
                  </a:lnTo>
                  <a:lnTo>
                    <a:pt x="608050" y="140208"/>
                  </a:lnTo>
                  <a:lnTo>
                    <a:pt x="633971" y="140208"/>
                  </a:lnTo>
                  <a:lnTo>
                    <a:pt x="646150" y="120383"/>
                  </a:lnTo>
                  <a:close/>
                </a:path>
                <a:path w="1242695" h="939164">
                  <a:moveTo>
                    <a:pt x="1158227" y="614172"/>
                  </a:moveTo>
                  <a:lnTo>
                    <a:pt x="1144511" y="591299"/>
                  </a:lnTo>
                  <a:lnTo>
                    <a:pt x="1120127" y="591299"/>
                  </a:lnTo>
                  <a:lnTo>
                    <a:pt x="1107922" y="614172"/>
                  </a:lnTo>
                  <a:lnTo>
                    <a:pt x="1120127" y="633971"/>
                  </a:lnTo>
                  <a:lnTo>
                    <a:pt x="1144511" y="633971"/>
                  </a:lnTo>
                  <a:lnTo>
                    <a:pt x="1158227" y="614172"/>
                  </a:lnTo>
                  <a:close/>
                </a:path>
                <a:path w="1242695" h="939164">
                  <a:moveTo>
                    <a:pt x="1242415" y="621207"/>
                  </a:moveTo>
                  <a:lnTo>
                    <a:pt x="653770" y="13703"/>
                  </a:lnTo>
                  <a:lnTo>
                    <a:pt x="621779" y="0"/>
                  </a:lnTo>
                  <a:lnTo>
                    <a:pt x="612038" y="1066"/>
                  </a:lnTo>
                  <a:lnTo>
                    <a:pt x="13690" y="589775"/>
                  </a:lnTo>
                  <a:lnTo>
                    <a:pt x="0" y="621969"/>
                  </a:lnTo>
                  <a:lnTo>
                    <a:pt x="838" y="630859"/>
                  </a:lnTo>
                  <a:lnTo>
                    <a:pt x="3403" y="639495"/>
                  </a:lnTo>
                  <a:lnTo>
                    <a:pt x="7696" y="647293"/>
                  </a:lnTo>
                  <a:lnTo>
                    <a:pt x="13690" y="653783"/>
                  </a:lnTo>
                  <a:lnTo>
                    <a:pt x="297929" y="938784"/>
                  </a:lnTo>
                  <a:lnTo>
                    <a:pt x="310883" y="938784"/>
                  </a:lnTo>
                  <a:lnTo>
                    <a:pt x="19786" y="647687"/>
                  </a:lnTo>
                  <a:lnTo>
                    <a:pt x="15557" y="642569"/>
                  </a:lnTo>
                  <a:lnTo>
                    <a:pt x="12166" y="636447"/>
                  </a:lnTo>
                  <a:lnTo>
                    <a:pt x="9931" y="629475"/>
                  </a:lnTo>
                  <a:lnTo>
                    <a:pt x="9144" y="621969"/>
                  </a:lnTo>
                  <a:lnTo>
                    <a:pt x="9169" y="621207"/>
                  </a:lnTo>
                  <a:lnTo>
                    <a:pt x="595858" y="19799"/>
                  </a:lnTo>
                  <a:lnTo>
                    <a:pt x="621766" y="9131"/>
                  </a:lnTo>
                  <a:lnTo>
                    <a:pt x="628586" y="9969"/>
                  </a:lnTo>
                  <a:lnTo>
                    <a:pt x="1222222" y="597395"/>
                  </a:lnTo>
                  <a:lnTo>
                    <a:pt x="1233652" y="621969"/>
                  </a:lnTo>
                  <a:lnTo>
                    <a:pt x="1230795" y="635762"/>
                  </a:lnTo>
                  <a:lnTo>
                    <a:pt x="1222222" y="647687"/>
                  </a:lnTo>
                  <a:lnTo>
                    <a:pt x="931138" y="938784"/>
                  </a:lnTo>
                  <a:lnTo>
                    <a:pt x="944105" y="938784"/>
                  </a:lnTo>
                  <a:lnTo>
                    <a:pt x="1229842" y="653783"/>
                  </a:lnTo>
                  <a:lnTo>
                    <a:pt x="1239278" y="638429"/>
                  </a:lnTo>
                  <a:lnTo>
                    <a:pt x="1242415" y="621207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581270" y="3326493"/>
            <a:ext cx="34671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60">
                <a:solidFill>
                  <a:srgbClr val="262F4F"/>
                </a:solidFill>
                <a:latin typeface="Trebuchet MS"/>
                <a:cs typeface="Trebuchet MS"/>
              </a:rPr>
              <a:t>5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7199" y="3886199"/>
            <a:ext cx="9144000" cy="2573020"/>
            <a:chOff x="457199" y="3886199"/>
            <a:chExt cx="9144000" cy="2573020"/>
          </a:xfrm>
        </p:grpSpPr>
        <p:sp>
          <p:nvSpPr>
            <p:cNvPr id="30" name="object 30"/>
            <p:cNvSpPr/>
            <p:nvPr/>
          </p:nvSpPr>
          <p:spPr>
            <a:xfrm>
              <a:off x="457200" y="3886199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57199" y="38861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719328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57200" y="3886199"/>
              <a:ext cx="7896225" cy="1213485"/>
            </a:xfrm>
            <a:custGeom>
              <a:avLst/>
              <a:gdLst/>
              <a:ahLst/>
              <a:cxnLst/>
              <a:rect l="l" t="t" r="r" b="b"/>
              <a:pathLst>
                <a:path w="7896225" h="1213485">
                  <a:moveTo>
                    <a:pt x="445008" y="294144"/>
                  </a:moveTo>
                  <a:lnTo>
                    <a:pt x="440169" y="275805"/>
                  </a:lnTo>
                  <a:lnTo>
                    <a:pt x="422338" y="235470"/>
                  </a:lnTo>
                  <a:lnTo>
                    <a:pt x="386499" y="195122"/>
                  </a:lnTo>
                  <a:lnTo>
                    <a:pt x="327660" y="176796"/>
                  </a:lnTo>
                  <a:lnTo>
                    <a:pt x="267309" y="187744"/>
                  </a:lnTo>
                  <a:lnTo>
                    <a:pt x="226682" y="211848"/>
                  </a:lnTo>
                  <a:lnTo>
                    <a:pt x="203784" y="235940"/>
                  </a:lnTo>
                  <a:lnTo>
                    <a:pt x="196583" y="246900"/>
                  </a:lnTo>
                  <a:lnTo>
                    <a:pt x="192659" y="218795"/>
                  </a:lnTo>
                  <a:lnTo>
                    <a:pt x="173151" y="156984"/>
                  </a:lnTo>
                  <a:lnTo>
                    <a:pt x="126504" y="95161"/>
                  </a:lnTo>
                  <a:lnTo>
                    <a:pt x="41148" y="67068"/>
                  </a:lnTo>
                  <a:lnTo>
                    <a:pt x="38100" y="67068"/>
                  </a:lnTo>
                  <a:lnTo>
                    <a:pt x="28067" y="67348"/>
                  </a:lnTo>
                  <a:lnTo>
                    <a:pt x="18478" y="68211"/>
                  </a:lnTo>
                  <a:lnTo>
                    <a:pt x="9156" y="69634"/>
                  </a:lnTo>
                  <a:lnTo>
                    <a:pt x="0" y="71640"/>
                  </a:lnTo>
                  <a:lnTo>
                    <a:pt x="0" y="291096"/>
                  </a:lnTo>
                  <a:lnTo>
                    <a:pt x="445008" y="294144"/>
                  </a:lnTo>
                  <a:close/>
                </a:path>
                <a:path w="7896225" h="1213485">
                  <a:moveTo>
                    <a:pt x="2892539" y="1199400"/>
                  </a:moveTo>
                  <a:lnTo>
                    <a:pt x="2884474" y="1176299"/>
                  </a:lnTo>
                  <a:lnTo>
                    <a:pt x="2862249" y="1125486"/>
                  </a:lnTo>
                  <a:lnTo>
                    <a:pt x="2828899" y="1074661"/>
                  </a:lnTo>
                  <a:lnTo>
                    <a:pt x="2787396" y="1051572"/>
                  </a:lnTo>
                  <a:lnTo>
                    <a:pt x="2750883" y="1068476"/>
                  </a:lnTo>
                  <a:lnTo>
                    <a:pt x="2728518" y="1105674"/>
                  </a:lnTo>
                  <a:lnTo>
                    <a:pt x="2717304" y="1142860"/>
                  </a:lnTo>
                  <a:lnTo>
                    <a:pt x="2714244" y="1159776"/>
                  </a:lnTo>
                  <a:lnTo>
                    <a:pt x="2707779" y="1126909"/>
                  </a:lnTo>
                  <a:lnTo>
                    <a:pt x="2690037" y="1054620"/>
                  </a:lnTo>
                  <a:lnTo>
                    <a:pt x="2663444" y="982319"/>
                  </a:lnTo>
                  <a:lnTo>
                    <a:pt x="2630411" y="949464"/>
                  </a:lnTo>
                  <a:lnTo>
                    <a:pt x="2599931" y="961605"/>
                  </a:lnTo>
                  <a:lnTo>
                    <a:pt x="2577452" y="988326"/>
                  </a:lnTo>
                  <a:lnTo>
                    <a:pt x="2563545" y="1015034"/>
                  </a:lnTo>
                  <a:lnTo>
                    <a:pt x="2558783" y="1027188"/>
                  </a:lnTo>
                  <a:lnTo>
                    <a:pt x="2545219" y="986701"/>
                  </a:lnTo>
                  <a:lnTo>
                    <a:pt x="2505062" y="897648"/>
                  </a:lnTo>
                  <a:lnTo>
                    <a:pt x="2439200" y="808583"/>
                  </a:lnTo>
                  <a:lnTo>
                    <a:pt x="2348471" y="768108"/>
                  </a:lnTo>
                  <a:lnTo>
                    <a:pt x="2260612" y="824306"/>
                  </a:lnTo>
                  <a:lnTo>
                    <a:pt x="2201024" y="947940"/>
                  </a:lnTo>
                  <a:lnTo>
                    <a:pt x="2167166" y="1071575"/>
                  </a:lnTo>
                  <a:lnTo>
                    <a:pt x="2156447" y="1127772"/>
                  </a:lnTo>
                  <a:lnTo>
                    <a:pt x="2148573" y="1109433"/>
                  </a:lnTo>
                  <a:lnTo>
                    <a:pt x="2127681" y="1069098"/>
                  </a:lnTo>
                  <a:lnTo>
                    <a:pt x="2097951" y="1028750"/>
                  </a:lnTo>
                  <a:lnTo>
                    <a:pt x="2063483" y="1010424"/>
                  </a:lnTo>
                  <a:lnTo>
                    <a:pt x="2034908" y="1031138"/>
                  </a:lnTo>
                  <a:lnTo>
                    <a:pt x="2016620" y="1076718"/>
                  </a:lnTo>
                  <a:lnTo>
                    <a:pt x="2006904" y="1122286"/>
                  </a:lnTo>
                  <a:lnTo>
                    <a:pt x="2004047" y="1143012"/>
                  </a:lnTo>
                  <a:lnTo>
                    <a:pt x="2002599" y="1107046"/>
                  </a:lnTo>
                  <a:lnTo>
                    <a:pt x="1988997" y="1027950"/>
                  </a:lnTo>
                  <a:lnTo>
                    <a:pt x="1949399" y="948842"/>
                  </a:lnTo>
                  <a:lnTo>
                    <a:pt x="1869935" y="912888"/>
                  </a:lnTo>
                  <a:lnTo>
                    <a:pt x="1788401" y="959789"/>
                  </a:lnTo>
                  <a:lnTo>
                    <a:pt x="1745729" y="1063002"/>
                  </a:lnTo>
                  <a:lnTo>
                    <a:pt x="1729346" y="1166202"/>
                  </a:lnTo>
                  <a:lnTo>
                    <a:pt x="1726679" y="1213116"/>
                  </a:lnTo>
                  <a:lnTo>
                    <a:pt x="2892539" y="1199400"/>
                  </a:lnTo>
                  <a:close/>
                </a:path>
                <a:path w="7896225" h="1213485">
                  <a:moveTo>
                    <a:pt x="7895844" y="193560"/>
                  </a:moveTo>
                  <a:lnTo>
                    <a:pt x="7888046" y="162839"/>
                  </a:lnTo>
                  <a:lnTo>
                    <a:pt x="7867624" y="115836"/>
                  </a:lnTo>
                  <a:lnTo>
                    <a:pt x="7858696" y="95262"/>
                  </a:lnTo>
                  <a:lnTo>
                    <a:pt x="7798752" y="27673"/>
                  </a:lnTo>
                  <a:lnTo>
                    <a:pt x="7709116" y="0"/>
                  </a:lnTo>
                  <a:lnTo>
                    <a:pt x="7682357" y="0"/>
                  </a:lnTo>
                  <a:lnTo>
                    <a:pt x="7596327" y="15532"/>
                  </a:lnTo>
                  <a:lnTo>
                    <a:pt x="7527417" y="56400"/>
                  </a:lnTo>
                  <a:lnTo>
                    <a:pt x="7488783" y="97256"/>
                  </a:lnTo>
                  <a:lnTo>
                    <a:pt x="7476744" y="115836"/>
                  </a:lnTo>
                  <a:lnTo>
                    <a:pt x="7473035" y="88404"/>
                  </a:lnTo>
                  <a:lnTo>
                    <a:pt x="7470280" y="67970"/>
                  </a:lnTo>
                  <a:lnTo>
                    <a:pt x="7449248" y="0"/>
                  </a:lnTo>
                  <a:lnTo>
                    <a:pt x="6963486" y="0"/>
                  </a:lnTo>
                  <a:lnTo>
                    <a:pt x="6945223" y="44818"/>
                  </a:lnTo>
                  <a:lnTo>
                    <a:pt x="6935724" y="88404"/>
                  </a:lnTo>
                  <a:lnTo>
                    <a:pt x="6921246" y="65303"/>
                  </a:lnTo>
                  <a:lnTo>
                    <a:pt x="6878193" y="14490"/>
                  </a:lnTo>
                  <a:lnTo>
                    <a:pt x="6857936" y="0"/>
                  </a:lnTo>
                  <a:lnTo>
                    <a:pt x="6610820" y="0"/>
                  </a:lnTo>
                  <a:lnTo>
                    <a:pt x="6577952" y="61734"/>
                  </a:lnTo>
                  <a:lnTo>
                    <a:pt x="6561620" y="145021"/>
                  </a:lnTo>
                  <a:lnTo>
                    <a:pt x="6559296" y="182892"/>
                  </a:lnTo>
                  <a:lnTo>
                    <a:pt x="7895844" y="193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84503" y="3886199"/>
              <a:ext cx="756920" cy="361315"/>
            </a:xfrm>
            <a:custGeom>
              <a:avLst/>
              <a:gdLst/>
              <a:ahLst/>
              <a:cxnLst/>
              <a:rect l="l" t="t" r="r" b="b"/>
              <a:pathLst>
                <a:path w="756919" h="361314">
                  <a:moveTo>
                    <a:pt x="377952" y="361187"/>
                  </a:moveTo>
                  <a:lnTo>
                    <a:pt x="0" y="0"/>
                  </a:lnTo>
                  <a:lnTo>
                    <a:pt x="756747" y="0"/>
                  </a:lnTo>
                  <a:lnTo>
                    <a:pt x="406908" y="348995"/>
                  </a:lnTo>
                  <a:lnTo>
                    <a:pt x="377952" y="361187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1183" y="3886199"/>
              <a:ext cx="542290" cy="258445"/>
            </a:xfrm>
            <a:custGeom>
              <a:avLst/>
              <a:gdLst/>
              <a:ahLst/>
              <a:cxnLst/>
              <a:rect l="l" t="t" r="r" b="b"/>
              <a:pathLst>
                <a:path w="542289" h="258445">
                  <a:moveTo>
                    <a:pt x="270700" y="257937"/>
                  </a:moveTo>
                  <a:lnTo>
                    <a:pt x="259389" y="255936"/>
                  </a:lnTo>
                  <a:lnTo>
                    <a:pt x="249936" y="249936"/>
                  </a:lnTo>
                  <a:lnTo>
                    <a:pt x="0" y="0"/>
                  </a:lnTo>
                  <a:lnTo>
                    <a:pt x="541838" y="0"/>
                  </a:lnTo>
                  <a:lnTo>
                    <a:pt x="292608" y="249936"/>
                  </a:lnTo>
                  <a:lnTo>
                    <a:pt x="282297" y="255936"/>
                  </a:lnTo>
                  <a:lnTo>
                    <a:pt x="270700" y="257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31748" y="3886212"/>
              <a:ext cx="661035" cy="311150"/>
            </a:xfrm>
            <a:custGeom>
              <a:avLst/>
              <a:gdLst/>
              <a:ahLst/>
              <a:cxnLst/>
              <a:rect l="l" t="t" r="r" b="b"/>
              <a:pathLst>
                <a:path w="661035" h="311150">
                  <a:moveTo>
                    <a:pt x="356603" y="185915"/>
                  </a:moveTo>
                  <a:lnTo>
                    <a:pt x="342900" y="164579"/>
                  </a:lnTo>
                  <a:lnTo>
                    <a:pt x="318503" y="164579"/>
                  </a:lnTo>
                  <a:lnTo>
                    <a:pt x="306311" y="185915"/>
                  </a:lnTo>
                  <a:lnTo>
                    <a:pt x="318503" y="205740"/>
                  </a:lnTo>
                  <a:lnTo>
                    <a:pt x="342900" y="205740"/>
                  </a:lnTo>
                  <a:lnTo>
                    <a:pt x="356603" y="185915"/>
                  </a:lnTo>
                  <a:close/>
                </a:path>
                <a:path w="661035" h="311150">
                  <a:moveTo>
                    <a:pt x="660628" y="0"/>
                  </a:moveTo>
                  <a:lnTo>
                    <a:pt x="647687" y="0"/>
                  </a:lnTo>
                  <a:lnTo>
                    <a:pt x="356603" y="291084"/>
                  </a:lnTo>
                  <a:lnTo>
                    <a:pt x="350634" y="296202"/>
                  </a:lnTo>
                  <a:lnTo>
                    <a:pt x="344220" y="300037"/>
                  </a:lnTo>
                  <a:lnTo>
                    <a:pt x="337540" y="302437"/>
                  </a:lnTo>
                  <a:lnTo>
                    <a:pt x="330695" y="303276"/>
                  </a:lnTo>
                  <a:lnTo>
                    <a:pt x="323862" y="302437"/>
                  </a:lnTo>
                  <a:lnTo>
                    <a:pt x="317169" y="300037"/>
                  </a:lnTo>
                  <a:lnTo>
                    <a:pt x="310769" y="296202"/>
                  </a:lnTo>
                  <a:lnTo>
                    <a:pt x="304787" y="291084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298691" y="298704"/>
                  </a:lnTo>
                  <a:lnTo>
                    <a:pt x="330695" y="310896"/>
                  </a:lnTo>
                  <a:lnTo>
                    <a:pt x="339801" y="310248"/>
                  </a:lnTo>
                  <a:lnTo>
                    <a:pt x="348602" y="308038"/>
                  </a:lnTo>
                  <a:lnTo>
                    <a:pt x="356844" y="303822"/>
                  </a:lnTo>
                  <a:lnTo>
                    <a:pt x="357454" y="303276"/>
                  </a:lnTo>
                  <a:lnTo>
                    <a:pt x="364223" y="297180"/>
                  </a:lnTo>
                  <a:lnTo>
                    <a:pt x="660628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889504" y="3886199"/>
              <a:ext cx="756920" cy="361315"/>
            </a:xfrm>
            <a:custGeom>
              <a:avLst/>
              <a:gdLst/>
              <a:ahLst/>
              <a:cxnLst/>
              <a:rect l="l" t="t" r="r" b="b"/>
              <a:pathLst>
                <a:path w="756920" h="361314">
                  <a:moveTo>
                    <a:pt x="377952" y="361187"/>
                  </a:moveTo>
                  <a:lnTo>
                    <a:pt x="0" y="0"/>
                  </a:lnTo>
                  <a:lnTo>
                    <a:pt x="756747" y="0"/>
                  </a:lnTo>
                  <a:lnTo>
                    <a:pt x="406908" y="348995"/>
                  </a:lnTo>
                  <a:lnTo>
                    <a:pt x="377952" y="361187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996183" y="3886199"/>
              <a:ext cx="542290" cy="258445"/>
            </a:xfrm>
            <a:custGeom>
              <a:avLst/>
              <a:gdLst/>
              <a:ahLst/>
              <a:cxnLst/>
              <a:rect l="l" t="t" r="r" b="b"/>
              <a:pathLst>
                <a:path w="542289" h="258445">
                  <a:moveTo>
                    <a:pt x="270700" y="257937"/>
                  </a:moveTo>
                  <a:lnTo>
                    <a:pt x="259389" y="255936"/>
                  </a:lnTo>
                  <a:lnTo>
                    <a:pt x="249936" y="249936"/>
                  </a:lnTo>
                  <a:lnTo>
                    <a:pt x="0" y="0"/>
                  </a:lnTo>
                  <a:lnTo>
                    <a:pt x="541838" y="0"/>
                  </a:lnTo>
                  <a:lnTo>
                    <a:pt x="292608" y="249936"/>
                  </a:lnTo>
                  <a:lnTo>
                    <a:pt x="282297" y="255936"/>
                  </a:lnTo>
                  <a:lnTo>
                    <a:pt x="270700" y="257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936748" y="3886212"/>
              <a:ext cx="661035" cy="311150"/>
            </a:xfrm>
            <a:custGeom>
              <a:avLst/>
              <a:gdLst/>
              <a:ahLst/>
              <a:cxnLst/>
              <a:rect l="l" t="t" r="r" b="b"/>
              <a:pathLst>
                <a:path w="661035" h="311150">
                  <a:moveTo>
                    <a:pt x="356616" y="185915"/>
                  </a:moveTo>
                  <a:lnTo>
                    <a:pt x="342900" y="164579"/>
                  </a:lnTo>
                  <a:lnTo>
                    <a:pt x="318516" y="164579"/>
                  </a:lnTo>
                  <a:lnTo>
                    <a:pt x="306324" y="185915"/>
                  </a:lnTo>
                  <a:lnTo>
                    <a:pt x="318516" y="205740"/>
                  </a:lnTo>
                  <a:lnTo>
                    <a:pt x="342900" y="205740"/>
                  </a:lnTo>
                  <a:lnTo>
                    <a:pt x="356616" y="185915"/>
                  </a:lnTo>
                  <a:close/>
                </a:path>
                <a:path w="661035" h="311150">
                  <a:moveTo>
                    <a:pt x="660628" y="0"/>
                  </a:moveTo>
                  <a:lnTo>
                    <a:pt x="647687" y="0"/>
                  </a:lnTo>
                  <a:lnTo>
                    <a:pt x="356616" y="291084"/>
                  </a:lnTo>
                  <a:lnTo>
                    <a:pt x="350634" y="296202"/>
                  </a:lnTo>
                  <a:lnTo>
                    <a:pt x="344233" y="300037"/>
                  </a:lnTo>
                  <a:lnTo>
                    <a:pt x="337540" y="302437"/>
                  </a:lnTo>
                  <a:lnTo>
                    <a:pt x="330708" y="303276"/>
                  </a:lnTo>
                  <a:lnTo>
                    <a:pt x="323862" y="302437"/>
                  </a:lnTo>
                  <a:lnTo>
                    <a:pt x="317182" y="300037"/>
                  </a:lnTo>
                  <a:lnTo>
                    <a:pt x="310769" y="296202"/>
                  </a:lnTo>
                  <a:lnTo>
                    <a:pt x="304800" y="291084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298704" y="298704"/>
                  </a:lnTo>
                  <a:lnTo>
                    <a:pt x="330708" y="310896"/>
                  </a:lnTo>
                  <a:lnTo>
                    <a:pt x="339801" y="310248"/>
                  </a:lnTo>
                  <a:lnTo>
                    <a:pt x="348615" y="308038"/>
                  </a:lnTo>
                  <a:lnTo>
                    <a:pt x="356844" y="303822"/>
                  </a:lnTo>
                  <a:lnTo>
                    <a:pt x="357454" y="303276"/>
                  </a:lnTo>
                  <a:lnTo>
                    <a:pt x="364236" y="297180"/>
                  </a:lnTo>
                  <a:lnTo>
                    <a:pt x="660628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737273" y="3886199"/>
              <a:ext cx="758190" cy="361315"/>
            </a:xfrm>
            <a:custGeom>
              <a:avLst/>
              <a:gdLst/>
              <a:ahLst/>
              <a:cxnLst/>
              <a:rect l="l" t="t" r="r" b="b"/>
              <a:pathLst>
                <a:path w="758189" h="361314">
                  <a:moveTo>
                    <a:pt x="378795" y="361187"/>
                  </a:moveTo>
                  <a:lnTo>
                    <a:pt x="0" y="0"/>
                  </a:lnTo>
                  <a:lnTo>
                    <a:pt x="757590" y="0"/>
                  </a:lnTo>
                  <a:lnTo>
                    <a:pt x="407751" y="348995"/>
                  </a:lnTo>
                  <a:lnTo>
                    <a:pt x="378795" y="361187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843271" y="3886199"/>
              <a:ext cx="542925" cy="258445"/>
            </a:xfrm>
            <a:custGeom>
              <a:avLst/>
              <a:gdLst/>
              <a:ahLst/>
              <a:cxnLst/>
              <a:rect l="l" t="t" r="r" b="b"/>
              <a:pathLst>
                <a:path w="542925" h="258445">
                  <a:moveTo>
                    <a:pt x="271843" y="257937"/>
                  </a:moveTo>
                  <a:lnTo>
                    <a:pt x="260247" y="255936"/>
                  </a:lnTo>
                  <a:lnTo>
                    <a:pt x="249936" y="249936"/>
                  </a:lnTo>
                  <a:lnTo>
                    <a:pt x="0" y="0"/>
                  </a:lnTo>
                  <a:lnTo>
                    <a:pt x="542544" y="0"/>
                  </a:lnTo>
                  <a:lnTo>
                    <a:pt x="292608" y="249936"/>
                  </a:lnTo>
                  <a:lnTo>
                    <a:pt x="283154" y="255936"/>
                  </a:lnTo>
                  <a:lnTo>
                    <a:pt x="271843" y="257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784623" y="3886212"/>
              <a:ext cx="661035" cy="311150"/>
            </a:xfrm>
            <a:custGeom>
              <a:avLst/>
              <a:gdLst/>
              <a:ahLst/>
              <a:cxnLst/>
              <a:rect l="l" t="t" r="r" b="b"/>
              <a:pathLst>
                <a:path w="661035" h="311150">
                  <a:moveTo>
                    <a:pt x="355815" y="185915"/>
                  </a:moveTo>
                  <a:lnTo>
                    <a:pt x="343636" y="164579"/>
                  </a:lnTo>
                  <a:lnTo>
                    <a:pt x="317715" y="164579"/>
                  </a:lnTo>
                  <a:lnTo>
                    <a:pt x="305536" y="185915"/>
                  </a:lnTo>
                  <a:lnTo>
                    <a:pt x="317715" y="205740"/>
                  </a:lnTo>
                  <a:lnTo>
                    <a:pt x="343636" y="205740"/>
                  </a:lnTo>
                  <a:lnTo>
                    <a:pt x="355815" y="185915"/>
                  </a:lnTo>
                  <a:close/>
                </a:path>
                <a:path w="661035" h="311150">
                  <a:moveTo>
                    <a:pt x="660615" y="0"/>
                  </a:moveTo>
                  <a:lnTo>
                    <a:pt x="647674" y="0"/>
                  </a:lnTo>
                  <a:lnTo>
                    <a:pt x="350723" y="296202"/>
                  </a:lnTo>
                  <a:lnTo>
                    <a:pt x="344766" y="300037"/>
                  </a:lnTo>
                  <a:lnTo>
                    <a:pt x="338251" y="302437"/>
                  </a:lnTo>
                  <a:lnTo>
                    <a:pt x="331431" y="303276"/>
                  </a:lnTo>
                  <a:lnTo>
                    <a:pt x="324383" y="302437"/>
                  </a:lnTo>
                  <a:lnTo>
                    <a:pt x="317334" y="300037"/>
                  </a:lnTo>
                  <a:lnTo>
                    <a:pt x="310857" y="296202"/>
                  </a:lnTo>
                  <a:lnTo>
                    <a:pt x="305523" y="291084"/>
                  </a:lnTo>
                  <a:lnTo>
                    <a:pt x="13677" y="0"/>
                  </a:lnTo>
                  <a:lnTo>
                    <a:pt x="0" y="0"/>
                  </a:lnTo>
                  <a:lnTo>
                    <a:pt x="297903" y="298704"/>
                  </a:lnTo>
                  <a:lnTo>
                    <a:pt x="331431" y="310896"/>
                  </a:lnTo>
                  <a:lnTo>
                    <a:pt x="339648" y="310248"/>
                  </a:lnTo>
                  <a:lnTo>
                    <a:pt x="348005" y="308038"/>
                  </a:lnTo>
                  <a:lnTo>
                    <a:pt x="356082" y="303822"/>
                  </a:lnTo>
                  <a:lnTo>
                    <a:pt x="356692" y="303276"/>
                  </a:lnTo>
                  <a:lnTo>
                    <a:pt x="363435" y="297180"/>
                  </a:lnTo>
                  <a:lnTo>
                    <a:pt x="660615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718473" y="3886199"/>
              <a:ext cx="758190" cy="361315"/>
            </a:xfrm>
            <a:custGeom>
              <a:avLst/>
              <a:gdLst/>
              <a:ahLst/>
              <a:cxnLst/>
              <a:rect l="l" t="t" r="r" b="b"/>
              <a:pathLst>
                <a:path w="758190" h="361314">
                  <a:moveTo>
                    <a:pt x="378795" y="361187"/>
                  </a:moveTo>
                  <a:lnTo>
                    <a:pt x="0" y="0"/>
                  </a:lnTo>
                  <a:lnTo>
                    <a:pt x="757590" y="0"/>
                  </a:lnTo>
                  <a:lnTo>
                    <a:pt x="407751" y="348995"/>
                  </a:lnTo>
                  <a:lnTo>
                    <a:pt x="378795" y="361187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824471" y="3886199"/>
              <a:ext cx="542925" cy="258445"/>
            </a:xfrm>
            <a:custGeom>
              <a:avLst/>
              <a:gdLst/>
              <a:ahLst/>
              <a:cxnLst/>
              <a:rect l="l" t="t" r="r" b="b"/>
              <a:pathLst>
                <a:path w="542925" h="258445">
                  <a:moveTo>
                    <a:pt x="271843" y="257937"/>
                  </a:moveTo>
                  <a:lnTo>
                    <a:pt x="260247" y="255936"/>
                  </a:lnTo>
                  <a:lnTo>
                    <a:pt x="249936" y="249936"/>
                  </a:lnTo>
                  <a:lnTo>
                    <a:pt x="0" y="0"/>
                  </a:lnTo>
                  <a:lnTo>
                    <a:pt x="542544" y="0"/>
                  </a:lnTo>
                  <a:lnTo>
                    <a:pt x="292608" y="249936"/>
                  </a:lnTo>
                  <a:lnTo>
                    <a:pt x="283154" y="255936"/>
                  </a:lnTo>
                  <a:lnTo>
                    <a:pt x="271843" y="257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765823" y="3886212"/>
              <a:ext cx="661035" cy="311150"/>
            </a:xfrm>
            <a:custGeom>
              <a:avLst/>
              <a:gdLst/>
              <a:ahLst/>
              <a:cxnLst/>
              <a:rect l="l" t="t" r="r" b="b"/>
              <a:pathLst>
                <a:path w="661034" h="311150">
                  <a:moveTo>
                    <a:pt x="355815" y="185915"/>
                  </a:moveTo>
                  <a:lnTo>
                    <a:pt x="343636" y="164579"/>
                  </a:lnTo>
                  <a:lnTo>
                    <a:pt x="317715" y="164579"/>
                  </a:lnTo>
                  <a:lnTo>
                    <a:pt x="305536" y="185915"/>
                  </a:lnTo>
                  <a:lnTo>
                    <a:pt x="317715" y="205740"/>
                  </a:lnTo>
                  <a:lnTo>
                    <a:pt x="343636" y="205740"/>
                  </a:lnTo>
                  <a:lnTo>
                    <a:pt x="355815" y="185915"/>
                  </a:lnTo>
                  <a:close/>
                </a:path>
                <a:path w="661034" h="311150">
                  <a:moveTo>
                    <a:pt x="660615" y="0"/>
                  </a:moveTo>
                  <a:lnTo>
                    <a:pt x="647674" y="0"/>
                  </a:lnTo>
                  <a:lnTo>
                    <a:pt x="350723" y="296202"/>
                  </a:lnTo>
                  <a:lnTo>
                    <a:pt x="344766" y="300037"/>
                  </a:lnTo>
                  <a:lnTo>
                    <a:pt x="338251" y="302437"/>
                  </a:lnTo>
                  <a:lnTo>
                    <a:pt x="331431" y="303276"/>
                  </a:lnTo>
                  <a:lnTo>
                    <a:pt x="324383" y="302437"/>
                  </a:lnTo>
                  <a:lnTo>
                    <a:pt x="317334" y="300037"/>
                  </a:lnTo>
                  <a:lnTo>
                    <a:pt x="310857" y="296202"/>
                  </a:lnTo>
                  <a:lnTo>
                    <a:pt x="305523" y="291084"/>
                  </a:lnTo>
                  <a:lnTo>
                    <a:pt x="13677" y="0"/>
                  </a:lnTo>
                  <a:lnTo>
                    <a:pt x="0" y="0"/>
                  </a:lnTo>
                  <a:lnTo>
                    <a:pt x="297903" y="298704"/>
                  </a:lnTo>
                  <a:lnTo>
                    <a:pt x="331431" y="310896"/>
                  </a:lnTo>
                  <a:lnTo>
                    <a:pt x="339648" y="310248"/>
                  </a:lnTo>
                  <a:lnTo>
                    <a:pt x="348005" y="308038"/>
                  </a:lnTo>
                  <a:lnTo>
                    <a:pt x="356082" y="303822"/>
                  </a:lnTo>
                  <a:lnTo>
                    <a:pt x="356692" y="303276"/>
                  </a:lnTo>
                  <a:lnTo>
                    <a:pt x="363435" y="297180"/>
                  </a:lnTo>
                  <a:lnTo>
                    <a:pt x="660615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598046" y="4243868"/>
            <a:ext cx="127952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" marR="5080" indent="-12065">
              <a:lnSpc>
                <a:spcPct val="100000"/>
              </a:lnSpc>
              <a:spcBef>
                <a:spcPts val="95"/>
              </a:spcBef>
            </a:pPr>
            <a:r>
              <a:rPr dirty="0" sz="2500" spc="-395">
                <a:solidFill>
                  <a:srgbClr val="B52621"/>
                </a:solidFill>
                <a:latin typeface="Trebuchet MS"/>
                <a:cs typeface="Trebuchet MS"/>
              </a:rPr>
              <a:t>H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40">
                <a:solidFill>
                  <a:srgbClr val="B52621"/>
                </a:solidFill>
                <a:latin typeface="Trebuchet MS"/>
                <a:cs typeface="Trebuchet MS"/>
              </a:rPr>
              <a:t>z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29">
                <a:solidFill>
                  <a:srgbClr val="B52621"/>
                </a:solidFill>
                <a:latin typeface="Trebuchet MS"/>
                <a:cs typeface="Trebuchet MS"/>
              </a:rPr>
              <a:t>l  </a:t>
            </a:r>
            <a:r>
              <a:rPr dirty="0" sz="2500" spc="1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24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500" spc="375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500" spc="-9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370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31506" y="4283492"/>
            <a:ext cx="190373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7185" marR="5080" indent="-325120">
              <a:lnSpc>
                <a:spcPct val="100000"/>
              </a:lnSpc>
              <a:spcBef>
                <a:spcPts val="95"/>
              </a:spcBef>
            </a:pPr>
            <a:r>
              <a:rPr dirty="0" sz="2500" spc="-27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24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155">
                <a:solidFill>
                  <a:srgbClr val="B52621"/>
                </a:solidFill>
                <a:latin typeface="Trebuchet MS"/>
                <a:cs typeface="Trebuchet MS"/>
              </a:rPr>
              <a:t>v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5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75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J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500" spc="-355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2500" spc="-165">
                <a:solidFill>
                  <a:srgbClr val="B52621"/>
                </a:solidFill>
                <a:latin typeface="Trebuchet MS"/>
                <a:cs typeface="Trebuchet MS"/>
              </a:rPr>
              <a:t>p  </a:t>
            </a:r>
            <a:r>
              <a:rPr dirty="0" sz="2500" spc="-110">
                <a:solidFill>
                  <a:srgbClr val="B52621"/>
                </a:solidFill>
                <a:latin typeface="Trebuchet MS"/>
                <a:cs typeface="Trebuchet MS"/>
              </a:rPr>
              <a:t>Slip-Form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6204" y="4245453"/>
            <a:ext cx="121856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95"/>
              </a:spcBef>
            </a:pPr>
            <a:r>
              <a:rPr dirty="0" sz="2500" spc="-175">
                <a:solidFill>
                  <a:srgbClr val="B52621"/>
                </a:solidFill>
                <a:latin typeface="Trebuchet MS"/>
                <a:cs typeface="Trebuchet MS"/>
              </a:rPr>
              <a:t>Vertical </a:t>
            </a:r>
            <a:r>
              <a:rPr dirty="0" sz="2500" spc="-17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1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24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500" spc="375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500" spc="-5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370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18433" y="4278738"/>
            <a:ext cx="141478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3345" marR="5080" indent="-81280">
              <a:lnSpc>
                <a:spcPct val="100000"/>
              </a:lnSpc>
              <a:spcBef>
                <a:spcPts val="95"/>
              </a:spcBef>
            </a:pPr>
            <a:r>
              <a:rPr dirty="0" sz="2500" spc="-145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85">
                <a:solidFill>
                  <a:srgbClr val="B52621"/>
                </a:solidFill>
                <a:latin typeface="Trebuchet MS"/>
                <a:cs typeface="Trebuchet MS"/>
              </a:rPr>
              <a:t>g</a:t>
            </a:r>
            <a:r>
              <a:rPr dirty="0" sz="2500" spc="-90">
                <a:solidFill>
                  <a:srgbClr val="B52621"/>
                </a:solidFill>
                <a:latin typeface="Trebuchet MS"/>
                <a:cs typeface="Trebuchet MS"/>
              </a:rPr>
              <a:t>g</a:t>
            </a:r>
            <a:r>
              <a:rPr dirty="0" sz="2500" spc="-275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h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165">
                <a:solidFill>
                  <a:srgbClr val="B52621"/>
                </a:solidFill>
                <a:latin typeface="Trebuchet MS"/>
                <a:cs typeface="Trebuchet MS"/>
              </a:rPr>
              <a:t>d  </a:t>
            </a:r>
            <a:r>
              <a:rPr dirty="0" sz="2500" spc="-110">
                <a:solidFill>
                  <a:srgbClr val="B52621"/>
                </a:solidFill>
                <a:latin typeface="Trebuchet MS"/>
                <a:cs typeface="Trebuchet MS"/>
              </a:rPr>
              <a:t>Slip-Form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400983" y="3886199"/>
            <a:ext cx="745490" cy="355600"/>
            <a:chOff x="8400983" y="3886199"/>
            <a:chExt cx="745490" cy="355600"/>
          </a:xfrm>
        </p:grpSpPr>
        <p:sp>
          <p:nvSpPr>
            <p:cNvPr id="50" name="object 50"/>
            <p:cNvSpPr/>
            <p:nvPr/>
          </p:nvSpPr>
          <p:spPr>
            <a:xfrm>
              <a:off x="8400983" y="3886199"/>
              <a:ext cx="745490" cy="355600"/>
            </a:xfrm>
            <a:custGeom>
              <a:avLst/>
              <a:gdLst/>
              <a:ahLst/>
              <a:cxnLst/>
              <a:rect l="l" t="t" r="r" b="b"/>
              <a:pathLst>
                <a:path w="745490" h="355600">
                  <a:moveTo>
                    <a:pt x="372684" y="355092"/>
                  </a:moveTo>
                  <a:lnTo>
                    <a:pt x="0" y="0"/>
                  </a:lnTo>
                  <a:lnTo>
                    <a:pt x="745368" y="0"/>
                  </a:lnTo>
                  <a:lnTo>
                    <a:pt x="401640" y="342900"/>
                  </a:lnTo>
                  <a:lnTo>
                    <a:pt x="372684" y="355092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507805" y="3886199"/>
              <a:ext cx="528955" cy="251460"/>
            </a:xfrm>
            <a:custGeom>
              <a:avLst/>
              <a:gdLst/>
              <a:ahLst/>
              <a:cxnLst/>
              <a:rect l="l" t="t" r="r" b="b"/>
              <a:pathLst>
                <a:path w="528954" h="251460">
                  <a:moveTo>
                    <a:pt x="264910" y="251460"/>
                  </a:moveTo>
                  <a:lnTo>
                    <a:pt x="253313" y="249174"/>
                  </a:lnTo>
                  <a:lnTo>
                    <a:pt x="243002" y="242316"/>
                  </a:lnTo>
                  <a:lnTo>
                    <a:pt x="0" y="0"/>
                  </a:lnTo>
                  <a:lnTo>
                    <a:pt x="528677" y="0"/>
                  </a:lnTo>
                  <a:lnTo>
                    <a:pt x="285674" y="242316"/>
                  </a:lnTo>
                  <a:lnTo>
                    <a:pt x="276221" y="249174"/>
                  </a:lnTo>
                  <a:lnTo>
                    <a:pt x="264910" y="25146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49818" y="3886212"/>
              <a:ext cx="646430" cy="304800"/>
            </a:xfrm>
            <a:custGeom>
              <a:avLst/>
              <a:gdLst/>
              <a:ahLst/>
              <a:cxnLst/>
              <a:rect l="l" t="t" r="r" b="b"/>
              <a:pathLst>
                <a:path w="646429" h="304800">
                  <a:moveTo>
                    <a:pt x="348221" y="178308"/>
                  </a:moveTo>
                  <a:lnTo>
                    <a:pt x="336042" y="156972"/>
                  </a:lnTo>
                  <a:lnTo>
                    <a:pt x="310121" y="156972"/>
                  </a:lnTo>
                  <a:lnTo>
                    <a:pt x="297942" y="178308"/>
                  </a:lnTo>
                  <a:lnTo>
                    <a:pt x="310121" y="199631"/>
                  </a:lnTo>
                  <a:lnTo>
                    <a:pt x="336042" y="199631"/>
                  </a:lnTo>
                  <a:lnTo>
                    <a:pt x="348221" y="178308"/>
                  </a:lnTo>
                  <a:close/>
                </a:path>
                <a:path w="646429" h="304800">
                  <a:moveTo>
                    <a:pt x="646176" y="0"/>
                  </a:moveTo>
                  <a:lnTo>
                    <a:pt x="633209" y="0"/>
                  </a:lnTo>
                  <a:lnTo>
                    <a:pt x="348221" y="284975"/>
                  </a:lnTo>
                  <a:lnTo>
                    <a:pt x="343128" y="289217"/>
                  </a:lnTo>
                  <a:lnTo>
                    <a:pt x="337172" y="292595"/>
                  </a:lnTo>
                  <a:lnTo>
                    <a:pt x="330657" y="294843"/>
                  </a:lnTo>
                  <a:lnTo>
                    <a:pt x="323837" y="295643"/>
                  </a:lnTo>
                  <a:lnTo>
                    <a:pt x="316788" y="294843"/>
                  </a:lnTo>
                  <a:lnTo>
                    <a:pt x="309740" y="292595"/>
                  </a:lnTo>
                  <a:lnTo>
                    <a:pt x="303263" y="289217"/>
                  </a:lnTo>
                  <a:lnTo>
                    <a:pt x="297929" y="284975"/>
                  </a:lnTo>
                  <a:lnTo>
                    <a:pt x="12954" y="0"/>
                  </a:lnTo>
                  <a:lnTo>
                    <a:pt x="0" y="0"/>
                  </a:lnTo>
                  <a:lnTo>
                    <a:pt x="290309" y="291084"/>
                  </a:lnTo>
                  <a:lnTo>
                    <a:pt x="323837" y="304800"/>
                  </a:lnTo>
                  <a:lnTo>
                    <a:pt x="332054" y="303911"/>
                  </a:lnTo>
                  <a:lnTo>
                    <a:pt x="340410" y="301167"/>
                  </a:lnTo>
                  <a:lnTo>
                    <a:pt x="348488" y="296430"/>
                  </a:lnTo>
                  <a:lnTo>
                    <a:pt x="349326" y="295643"/>
                  </a:lnTo>
                  <a:lnTo>
                    <a:pt x="355841" y="289547"/>
                  </a:lnTo>
                  <a:lnTo>
                    <a:pt x="646176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8099442" y="4281907"/>
            <a:ext cx="125666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6195">
              <a:lnSpc>
                <a:spcPct val="100000"/>
              </a:lnSpc>
              <a:spcBef>
                <a:spcPts val="95"/>
              </a:spcBef>
            </a:pPr>
            <a:r>
              <a:rPr dirty="0" sz="2500" spc="-200">
                <a:solidFill>
                  <a:srgbClr val="B52621"/>
                </a:solidFill>
                <a:latin typeface="Trebuchet MS"/>
                <a:cs typeface="Trebuchet MS"/>
              </a:rPr>
              <a:t>Canonical </a:t>
            </a:r>
            <a:r>
              <a:rPr dirty="0" sz="2500" spc="-74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1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24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500" spc="375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500" spc="-9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370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796" y="1682495"/>
            <a:ext cx="2927985" cy="4396740"/>
          </a:xfrm>
          <a:custGeom>
            <a:avLst/>
            <a:gdLst/>
            <a:ahLst/>
            <a:cxnLst/>
            <a:rect l="l" t="t" r="r" b="b"/>
            <a:pathLst>
              <a:path w="2927984" h="4396740">
                <a:moveTo>
                  <a:pt x="2927604" y="0"/>
                </a:moveTo>
                <a:lnTo>
                  <a:pt x="0" y="0"/>
                </a:lnTo>
                <a:lnTo>
                  <a:pt x="0" y="2203704"/>
                </a:lnTo>
                <a:lnTo>
                  <a:pt x="0" y="4396740"/>
                </a:lnTo>
                <a:lnTo>
                  <a:pt x="2927604" y="4396740"/>
                </a:lnTo>
                <a:lnTo>
                  <a:pt x="2927604" y="2203704"/>
                </a:lnTo>
                <a:lnTo>
                  <a:pt x="2927604" y="0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01525" y="2738121"/>
            <a:ext cx="2272030" cy="195643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365"/>
              </a:spcBef>
            </a:pPr>
            <a:r>
              <a:rPr dirty="0" sz="1950" spc="-35" b="1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45" b="1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15" b="1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45" b="1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25" b="1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45" b="1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30" b="1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35" b="1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20" b="1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dirty="0" sz="1950" spc="-114" b="1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2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o 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pp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or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13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or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zo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nt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l  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members.</a:t>
            </a:r>
            <a:endParaRPr sz="1950">
              <a:latin typeface="Corbel"/>
              <a:cs typeface="Corbel"/>
            </a:endParaRPr>
          </a:p>
          <a:p>
            <a:pPr marL="12700">
              <a:lnSpc>
                <a:spcPts val="1989"/>
              </a:lnSpc>
            </a:pP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2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k</a:t>
            </a:r>
            <a:r>
              <a:rPr dirty="0" sz="1950" spc="-11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endParaRPr sz="1950">
              <a:latin typeface="Corbel"/>
              <a:cs typeface="Corbel"/>
            </a:endParaRPr>
          </a:p>
          <a:p>
            <a:pPr marL="12700" marR="135255">
              <a:lnSpc>
                <a:spcPts val="2150"/>
              </a:lnSpc>
              <a:spcBef>
                <a:spcPts val="130"/>
              </a:spcBef>
            </a:pP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oo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12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be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d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b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s 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kn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n</a:t>
            </a:r>
            <a:endParaRPr sz="1950">
              <a:latin typeface="Corbel"/>
              <a:cs typeface="Corbel"/>
            </a:endParaRPr>
          </a:p>
          <a:p>
            <a:pPr marL="12700">
              <a:lnSpc>
                <a:spcPts val="2095"/>
              </a:lnSpc>
            </a:pP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12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nte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.</a:t>
            </a:r>
            <a:endParaRPr sz="195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684032"/>
            <a:ext cx="317500" cy="4398645"/>
          </a:xfrm>
          <a:custGeom>
            <a:avLst/>
            <a:gdLst/>
            <a:ahLst/>
            <a:cxnLst/>
            <a:rect l="l" t="t" r="r" b="b"/>
            <a:pathLst>
              <a:path w="317500" h="4398645">
                <a:moveTo>
                  <a:pt x="316979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16979" y="4398251"/>
                </a:lnTo>
                <a:lnTo>
                  <a:pt x="316979" y="2202167"/>
                </a:lnTo>
                <a:lnTo>
                  <a:pt x="316979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10184" y="1677416"/>
            <a:ext cx="6027420" cy="4408170"/>
            <a:chOff x="710184" y="1677416"/>
            <a:chExt cx="6027420" cy="4408170"/>
          </a:xfrm>
        </p:grpSpPr>
        <p:sp>
          <p:nvSpPr>
            <p:cNvPr id="6" name="object 6"/>
            <p:cNvSpPr/>
            <p:nvPr/>
          </p:nvSpPr>
          <p:spPr>
            <a:xfrm>
              <a:off x="714756" y="1682496"/>
              <a:ext cx="6017260" cy="2204085"/>
            </a:xfrm>
            <a:custGeom>
              <a:avLst/>
              <a:gdLst/>
              <a:ahLst/>
              <a:cxnLst/>
              <a:rect l="l" t="t" r="r" b="b"/>
              <a:pathLst>
                <a:path w="6017259" h="2204085">
                  <a:moveTo>
                    <a:pt x="6016751" y="2203704"/>
                  </a:moveTo>
                  <a:lnTo>
                    <a:pt x="0" y="2203704"/>
                  </a:lnTo>
                  <a:lnTo>
                    <a:pt x="0" y="0"/>
                  </a:lnTo>
                  <a:lnTo>
                    <a:pt x="6016751" y="0"/>
                  </a:lnTo>
                  <a:lnTo>
                    <a:pt x="6016751" y="2203704"/>
                  </a:lnTo>
                  <a:close/>
                </a:path>
              </a:pathLst>
            </a:custGeom>
            <a:solidFill>
              <a:srgbClr val="6E66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0184" y="1677415"/>
              <a:ext cx="6027420" cy="2208530"/>
            </a:xfrm>
            <a:custGeom>
              <a:avLst/>
              <a:gdLst/>
              <a:ahLst/>
              <a:cxnLst/>
              <a:rect l="l" t="t" r="r" b="b"/>
              <a:pathLst>
                <a:path w="6027420" h="2208529">
                  <a:moveTo>
                    <a:pt x="6027420" y="3810"/>
                  </a:moveTo>
                  <a:lnTo>
                    <a:pt x="6026594" y="3810"/>
                  </a:lnTo>
                  <a:lnTo>
                    <a:pt x="6026594" y="0"/>
                  </a:lnTo>
                  <a:lnTo>
                    <a:pt x="10655" y="0"/>
                  </a:lnTo>
                  <a:lnTo>
                    <a:pt x="10655" y="5080"/>
                  </a:lnTo>
                  <a:lnTo>
                    <a:pt x="8280" y="8255"/>
                  </a:lnTo>
                  <a:lnTo>
                    <a:pt x="8280" y="5080"/>
                  </a:lnTo>
                  <a:lnTo>
                    <a:pt x="10655" y="5080"/>
                  </a:lnTo>
                  <a:lnTo>
                    <a:pt x="10655" y="0"/>
                  </a:lnTo>
                  <a:lnTo>
                    <a:pt x="1638" y="0"/>
                  </a:lnTo>
                  <a:lnTo>
                    <a:pt x="1638" y="3810"/>
                  </a:lnTo>
                  <a:lnTo>
                    <a:pt x="0" y="381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2208530"/>
                  </a:lnTo>
                  <a:lnTo>
                    <a:pt x="10655" y="2208530"/>
                  </a:lnTo>
                  <a:lnTo>
                    <a:pt x="10655" y="11430"/>
                  </a:lnTo>
                  <a:lnTo>
                    <a:pt x="8280" y="11430"/>
                  </a:lnTo>
                  <a:lnTo>
                    <a:pt x="8280" y="11176"/>
                  </a:lnTo>
                  <a:lnTo>
                    <a:pt x="10655" y="11176"/>
                  </a:lnTo>
                  <a:lnTo>
                    <a:pt x="6016752" y="11176"/>
                  </a:lnTo>
                  <a:lnTo>
                    <a:pt x="6016752" y="11430"/>
                  </a:lnTo>
                  <a:lnTo>
                    <a:pt x="6016752" y="2208530"/>
                  </a:lnTo>
                  <a:lnTo>
                    <a:pt x="6027420" y="2208530"/>
                  </a:lnTo>
                  <a:lnTo>
                    <a:pt x="6027420" y="11430"/>
                  </a:lnTo>
                  <a:lnTo>
                    <a:pt x="6019927" y="11430"/>
                  </a:lnTo>
                  <a:lnTo>
                    <a:pt x="6019927" y="8255"/>
                  </a:lnTo>
                  <a:lnTo>
                    <a:pt x="6022848" y="11176"/>
                  </a:lnTo>
                  <a:lnTo>
                    <a:pt x="6027420" y="11176"/>
                  </a:lnTo>
                  <a:lnTo>
                    <a:pt x="6027420" y="5080"/>
                  </a:lnTo>
                  <a:lnTo>
                    <a:pt x="6027420" y="3810"/>
                  </a:lnTo>
                  <a:close/>
                </a:path>
              </a:pathLst>
            </a:custGeom>
            <a:solidFill>
              <a:srgbClr val="E4E2D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79" y="1682496"/>
              <a:ext cx="6016751" cy="22037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184" y="3886199"/>
              <a:ext cx="6027420" cy="2199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455" y="1648967"/>
            <a:ext cx="8461375" cy="2237740"/>
          </a:xfrm>
          <a:custGeom>
            <a:avLst/>
            <a:gdLst/>
            <a:ahLst/>
            <a:cxnLst/>
            <a:rect l="l" t="t" r="r" b="b"/>
            <a:pathLst>
              <a:path w="8461375" h="2237740">
                <a:moveTo>
                  <a:pt x="811618" y="2237232"/>
                </a:moveTo>
                <a:lnTo>
                  <a:pt x="807351" y="2226564"/>
                </a:lnTo>
                <a:lnTo>
                  <a:pt x="782866" y="2198281"/>
                </a:lnTo>
                <a:lnTo>
                  <a:pt x="740676" y="2185416"/>
                </a:lnTo>
                <a:lnTo>
                  <a:pt x="698550" y="2199475"/>
                </a:lnTo>
                <a:lnTo>
                  <a:pt x="675716" y="2230374"/>
                </a:lnTo>
                <a:lnTo>
                  <a:pt x="673620" y="2237232"/>
                </a:lnTo>
                <a:lnTo>
                  <a:pt x="811618" y="2237232"/>
                </a:lnTo>
                <a:close/>
              </a:path>
              <a:path w="8461375" h="2237740">
                <a:moveTo>
                  <a:pt x="913866" y="2237232"/>
                </a:moveTo>
                <a:lnTo>
                  <a:pt x="912520" y="2234717"/>
                </a:lnTo>
                <a:lnTo>
                  <a:pt x="886980" y="2223516"/>
                </a:lnTo>
                <a:lnTo>
                  <a:pt x="858735" y="2230424"/>
                </a:lnTo>
                <a:lnTo>
                  <a:pt x="849528" y="2237232"/>
                </a:lnTo>
                <a:lnTo>
                  <a:pt x="913866" y="2237232"/>
                </a:lnTo>
                <a:close/>
              </a:path>
              <a:path w="8461375" h="2237740">
                <a:moveTo>
                  <a:pt x="1263396" y="745236"/>
                </a:moveTo>
                <a:lnTo>
                  <a:pt x="1260094" y="715479"/>
                </a:lnTo>
                <a:lnTo>
                  <a:pt x="1241488" y="649986"/>
                </a:lnTo>
                <a:lnTo>
                  <a:pt x="1194612" y="584504"/>
                </a:lnTo>
                <a:lnTo>
                  <a:pt x="1106424" y="554736"/>
                </a:lnTo>
                <a:lnTo>
                  <a:pt x="1020152" y="577596"/>
                </a:lnTo>
                <a:lnTo>
                  <a:pt x="977455" y="627888"/>
                </a:lnTo>
                <a:lnTo>
                  <a:pt x="963053" y="678180"/>
                </a:lnTo>
                <a:lnTo>
                  <a:pt x="961644" y="701040"/>
                </a:lnTo>
                <a:lnTo>
                  <a:pt x="958481" y="687705"/>
                </a:lnTo>
                <a:lnTo>
                  <a:pt x="947737" y="658368"/>
                </a:lnTo>
                <a:lnTo>
                  <a:pt x="927569" y="629031"/>
                </a:lnTo>
                <a:lnTo>
                  <a:pt x="896112" y="615696"/>
                </a:lnTo>
                <a:lnTo>
                  <a:pt x="860069" y="627367"/>
                </a:lnTo>
                <a:lnTo>
                  <a:pt x="828294" y="653034"/>
                </a:lnTo>
                <a:lnTo>
                  <a:pt x="805675" y="678713"/>
                </a:lnTo>
                <a:lnTo>
                  <a:pt x="797052" y="690372"/>
                </a:lnTo>
                <a:lnTo>
                  <a:pt x="785456" y="654900"/>
                </a:lnTo>
                <a:lnTo>
                  <a:pt x="748855" y="576834"/>
                </a:lnTo>
                <a:lnTo>
                  <a:pt x="684542" y="498779"/>
                </a:lnTo>
                <a:lnTo>
                  <a:pt x="589788" y="463296"/>
                </a:lnTo>
                <a:lnTo>
                  <a:pt x="491705" y="488784"/>
                </a:lnTo>
                <a:lnTo>
                  <a:pt x="420052" y="544830"/>
                </a:lnTo>
                <a:lnTo>
                  <a:pt x="376123" y="600887"/>
                </a:lnTo>
                <a:lnTo>
                  <a:pt x="361188" y="626364"/>
                </a:lnTo>
                <a:lnTo>
                  <a:pt x="355879" y="618744"/>
                </a:lnTo>
                <a:lnTo>
                  <a:pt x="340423" y="601980"/>
                </a:lnTo>
                <a:lnTo>
                  <a:pt x="315544" y="585216"/>
                </a:lnTo>
                <a:lnTo>
                  <a:pt x="281940" y="577596"/>
                </a:lnTo>
                <a:lnTo>
                  <a:pt x="247561" y="598322"/>
                </a:lnTo>
                <a:lnTo>
                  <a:pt x="219456" y="643890"/>
                </a:lnTo>
                <a:lnTo>
                  <a:pt x="200507" y="689470"/>
                </a:lnTo>
                <a:lnTo>
                  <a:pt x="193548" y="710184"/>
                </a:lnTo>
                <a:lnTo>
                  <a:pt x="190169" y="699236"/>
                </a:lnTo>
                <a:lnTo>
                  <a:pt x="177927" y="675132"/>
                </a:lnTo>
                <a:lnTo>
                  <a:pt x="153695" y="651040"/>
                </a:lnTo>
                <a:lnTo>
                  <a:pt x="114300" y="640080"/>
                </a:lnTo>
                <a:lnTo>
                  <a:pt x="68795" y="654850"/>
                </a:lnTo>
                <a:lnTo>
                  <a:pt x="32575" y="687324"/>
                </a:lnTo>
                <a:lnTo>
                  <a:pt x="8648" y="719810"/>
                </a:lnTo>
                <a:lnTo>
                  <a:pt x="0" y="734568"/>
                </a:lnTo>
                <a:lnTo>
                  <a:pt x="1263396" y="745236"/>
                </a:lnTo>
                <a:close/>
              </a:path>
              <a:path w="8461375" h="2237740">
                <a:moveTo>
                  <a:pt x="3613416" y="1673364"/>
                </a:moveTo>
                <a:lnTo>
                  <a:pt x="3608794" y="1627162"/>
                </a:lnTo>
                <a:lnTo>
                  <a:pt x="3581031" y="1525536"/>
                </a:lnTo>
                <a:lnTo>
                  <a:pt x="3509251" y="1423898"/>
                </a:lnTo>
                <a:lnTo>
                  <a:pt x="3372624" y="1377708"/>
                </a:lnTo>
                <a:lnTo>
                  <a:pt x="3239008" y="1413179"/>
                </a:lnTo>
                <a:lnTo>
                  <a:pt x="3172409" y="1491246"/>
                </a:lnTo>
                <a:lnTo>
                  <a:pt x="3149523" y="1569300"/>
                </a:lnTo>
                <a:lnTo>
                  <a:pt x="3147072" y="1604784"/>
                </a:lnTo>
                <a:lnTo>
                  <a:pt x="3142284" y="1584299"/>
                </a:lnTo>
                <a:lnTo>
                  <a:pt x="3125927" y="1539252"/>
                </a:lnTo>
                <a:lnTo>
                  <a:pt x="3094990" y="1494193"/>
                </a:lnTo>
                <a:lnTo>
                  <a:pt x="3046488" y="1473720"/>
                </a:lnTo>
                <a:lnTo>
                  <a:pt x="2989884" y="1491818"/>
                </a:lnTo>
                <a:lnTo>
                  <a:pt x="2941142" y="1531632"/>
                </a:lnTo>
                <a:lnTo>
                  <a:pt x="2906966" y="1571447"/>
                </a:lnTo>
                <a:lnTo>
                  <a:pt x="2894088" y="1589544"/>
                </a:lnTo>
                <a:lnTo>
                  <a:pt x="2875965" y="1534299"/>
                </a:lnTo>
                <a:lnTo>
                  <a:pt x="2818841" y="1412760"/>
                </a:lnTo>
                <a:lnTo>
                  <a:pt x="2718562" y="1291221"/>
                </a:lnTo>
                <a:lnTo>
                  <a:pt x="2571000" y="1235976"/>
                </a:lnTo>
                <a:lnTo>
                  <a:pt x="2418905" y="1275740"/>
                </a:lnTo>
                <a:lnTo>
                  <a:pt x="2308682" y="1363230"/>
                </a:lnTo>
                <a:lnTo>
                  <a:pt x="2241600" y="1450708"/>
                </a:lnTo>
                <a:lnTo>
                  <a:pt x="2218956" y="1490484"/>
                </a:lnTo>
                <a:lnTo>
                  <a:pt x="2210612" y="1478572"/>
                </a:lnTo>
                <a:lnTo>
                  <a:pt x="2186571" y="1452384"/>
                </a:lnTo>
                <a:lnTo>
                  <a:pt x="2148230" y="1426184"/>
                </a:lnTo>
                <a:lnTo>
                  <a:pt x="2097036" y="1414284"/>
                </a:lnTo>
                <a:lnTo>
                  <a:pt x="2042566" y="1446669"/>
                </a:lnTo>
                <a:lnTo>
                  <a:pt x="1998548" y="1517916"/>
                </a:lnTo>
                <a:lnTo>
                  <a:pt x="1969084" y="1589163"/>
                </a:lnTo>
                <a:lnTo>
                  <a:pt x="1958352" y="1621548"/>
                </a:lnTo>
                <a:lnTo>
                  <a:pt x="1953209" y="1604873"/>
                </a:lnTo>
                <a:lnTo>
                  <a:pt x="1934349" y="1568208"/>
                </a:lnTo>
                <a:lnTo>
                  <a:pt x="1896630" y="1531531"/>
                </a:lnTo>
                <a:lnTo>
                  <a:pt x="1834908" y="1514868"/>
                </a:lnTo>
                <a:lnTo>
                  <a:pt x="1765731" y="1537487"/>
                </a:lnTo>
                <a:lnTo>
                  <a:pt x="1710131" y="1587258"/>
                </a:lnTo>
                <a:lnTo>
                  <a:pt x="1673098" y="1637017"/>
                </a:lnTo>
                <a:lnTo>
                  <a:pt x="1659648" y="1659648"/>
                </a:lnTo>
                <a:lnTo>
                  <a:pt x="3613416" y="1673364"/>
                </a:lnTo>
                <a:close/>
              </a:path>
              <a:path w="8461375" h="2237740">
                <a:moveTo>
                  <a:pt x="8461261" y="108204"/>
                </a:moveTo>
                <a:lnTo>
                  <a:pt x="8460562" y="97256"/>
                </a:lnTo>
                <a:lnTo>
                  <a:pt x="8455736" y="73152"/>
                </a:lnTo>
                <a:lnTo>
                  <a:pt x="8442604" y="49060"/>
                </a:lnTo>
                <a:lnTo>
                  <a:pt x="8417065" y="38100"/>
                </a:lnTo>
                <a:lnTo>
                  <a:pt x="8388820" y="44767"/>
                </a:lnTo>
                <a:lnTo>
                  <a:pt x="8368297" y="59436"/>
                </a:lnTo>
                <a:lnTo>
                  <a:pt x="8355762" y="74104"/>
                </a:lnTo>
                <a:lnTo>
                  <a:pt x="8351533" y="80772"/>
                </a:lnTo>
                <a:lnTo>
                  <a:pt x="8348764" y="68160"/>
                </a:lnTo>
                <a:lnTo>
                  <a:pt x="8337436" y="40386"/>
                </a:lnTo>
                <a:lnTo>
                  <a:pt x="8312950" y="12623"/>
                </a:lnTo>
                <a:lnTo>
                  <a:pt x="8270761" y="0"/>
                </a:lnTo>
                <a:lnTo>
                  <a:pt x="8228635" y="13817"/>
                </a:lnTo>
                <a:lnTo>
                  <a:pt x="8205800" y="44196"/>
                </a:lnTo>
                <a:lnTo>
                  <a:pt x="8196389" y="74587"/>
                </a:lnTo>
                <a:lnTo>
                  <a:pt x="8194561" y="88392"/>
                </a:lnTo>
                <a:lnTo>
                  <a:pt x="8190954" y="83159"/>
                </a:lnTo>
                <a:lnTo>
                  <a:pt x="8179511" y="71628"/>
                </a:lnTo>
                <a:lnTo>
                  <a:pt x="8159191" y="60109"/>
                </a:lnTo>
                <a:lnTo>
                  <a:pt x="8129029" y="54864"/>
                </a:lnTo>
                <a:lnTo>
                  <a:pt x="8100276" y="63677"/>
                </a:lnTo>
                <a:lnTo>
                  <a:pt x="8083118" y="83058"/>
                </a:lnTo>
                <a:lnTo>
                  <a:pt x="8074800" y="102450"/>
                </a:lnTo>
                <a:lnTo>
                  <a:pt x="8072641" y="111252"/>
                </a:lnTo>
                <a:lnTo>
                  <a:pt x="8461261" y="108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17" y="1380325"/>
            <a:ext cx="28111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610">
                <a:solidFill>
                  <a:srgbClr val="B52621"/>
                </a:solidFill>
                <a:latin typeface="Trebuchet MS"/>
                <a:cs typeface="Trebuchet MS"/>
              </a:rPr>
              <a:t>1</a:t>
            </a:r>
            <a:r>
              <a:rPr dirty="0" sz="2800" spc="390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800" spc="-515">
                <a:solidFill>
                  <a:srgbClr val="B52621"/>
                </a:solidFill>
                <a:latin typeface="Trebuchet MS"/>
                <a:cs typeface="Trebuchet MS"/>
              </a:rPr>
              <a:t>V</a:t>
            </a:r>
            <a:r>
              <a:rPr dirty="0" sz="2800" spc="-385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-19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5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-254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23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800" spc="-18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800" spc="-25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36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9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24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28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35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800" spc="420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800" spc="-27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36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16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495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4191000" y="1315212"/>
              <a:ext cx="1115695" cy="439420"/>
            </a:xfrm>
            <a:custGeom>
              <a:avLst/>
              <a:gdLst/>
              <a:ahLst/>
              <a:cxnLst/>
              <a:rect l="l" t="t" r="r" b="b"/>
              <a:pathLst>
                <a:path w="1115695" h="439419">
                  <a:moveTo>
                    <a:pt x="1115567" y="438912"/>
                  </a:moveTo>
                  <a:lnTo>
                    <a:pt x="0" y="438912"/>
                  </a:lnTo>
                  <a:lnTo>
                    <a:pt x="1115567" y="0"/>
                  </a:lnTo>
                  <a:lnTo>
                    <a:pt x="1115567" y="141732"/>
                  </a:lnTo>
                  <a:lnTo>
                    <a:pt x="975359" y="141732"/>
                  </a:lnTo>
                  <a:lnTo>
                    <a:pt x="385571" y="373380"/>
                  </a:lnTo>
                  <a:lnTo>
                    <a:pt x="1115567" y="373380"/>
                  </a:lnTo>
                  <a:lnTo>
                    <a:pt x="1115567" y="438912"/>
                  </a:lnTo>
                  <a:close/>
                </a:path>
                <a:path w="1115695" h="439419">
                  <a:moveTo>
                    <a:pt x="1115567" y="373380"/>
                  </a:moveTo>
                  <a:lnTo>
                    <a:pt x="975359" y="373380"/>
                  </a:lnTo>
                  <a:lnTo>
                    <a:pt x="975359" y="141732"/>
                  </a:lnTo>
                  <a:lnTo>
                    <a:pt x="1115567" y="141732"/>
                  </a:lnTo>
                  <a:lnTo>
                    <a:pt x="1115567" y="37338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07408" y="1725180"/>
              <a:ext cx="836930" cy="22860"/>
            </a:xfrm>
            <a:custGeom>
              <a:avLst/>
              <a:gdLst/>
              <a:ahLst/>
              <a:cxnLst/>
              <a:rect l="l" t="t" r="r" b="b"/>
              <a:pathLst>
                <a:path w="836929" h="22860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  <a:path w="836929" h="22860">
                  <a:moveTo>
                    <a:pt x="76200" y="0"/>
                  </a:moveTo>
                  <a:lnTo>
                    <a:pt x="64008" y="0"/>
                  </a:lnTo>
                  <a:lnTo>
                    <a:pt x="64008" y="22860"/>
                  </a:lnTo>
                  <a:lnTo>
                    <a:pt x="76200" y="22860"/>
                  </a:lnTo>
                  <a:lnTo>
                    <a:pt x="76200" y="0"/>
                  </a:lnTo>
                  <a:close/>
                </a:path>
                <a:path w="836929" h="22860">
                  <a:moveTo>
                    <a:pt x="138684" y="0"/>
                  </a:moveTo>
                  <a:lnTo>
                    <a:pt x="128016" y="0"/>
                  </a:lnTo>
                  <a:lnTo>
                    <a:pt x="128016" y="22860"/>
                  </a:lnTo>
                  <a:lnTo>
                    <a:pt x="138684" y="22860"/>
                  </a:lnTo>
                  <a:lnTo>
                    <a:pt x="138684" y="0"/>
                  </a:lnTo>
                  <a:close/>
                </a:path>
                <a:path w="836929" h="22860">
                  <a:moveTo>
                    <a:pt x="202692" y="0"/>
                  </a:moveTo>
                  <a:lnTo>
                    <a:pt x="192024" y="0"/>
                  </a:lnTo>
                  <a:lnTo>
                    <a:pt x="192024" y="22860"/>
                  </a:lnTo>
                  <a:lnTo>
                    <a:pt x="202692" y="22860"/>
                  </a:lnTo>
                  <a:lnTo>
                    <a:pt x="202692" y="0"/>
                  </a:lnTo>
                  <a:close/>
                </a:path>
                <a:path w="836929" h="22860">
                  <a:moveTo>
                    <a:pt x="265176" y="0"/>
                  </a:moveTo>
                  <a:lnTo>
                    <a:pt x="254508" y="0"/>
                  </a:lnTo>
                  <a:lnTo>
                    <a:pt x="254508" y="22860"/>
                  </a:lnTo>
                  <a:lnTo>
                    <a:pt x="265176" y="22860"/>
                  </a:lnTo>
                  <a:lnTo>
                    <a:pt x="265176" y="0"/>
                  </a:lnTo>
                  <a:close/>
                </a:path>
                <a:path w="836929" h="22860">
                  <a:moveTo>
                    <a:pt x="329184" y="0"/>
                  </a:moveTo>
                  <a:lnTo>
                    <a:pt x="316992" y="0"/>
                  </a:lnTo>
                  <a:lnTo>
                    <a:pt x="316992" y="22860"/>
                  </a:lnTo>
                  <a:lnTo>
                    <a:pt x="329184" y="22860"/>
                  </a:lnTo>
                  <a:lnTo>
                    <a:pt x="329184" y="0"/>
                  </a:lnTo>
                  <a:close/>
                </a:path>
                <a:path w="836929" h="22860">
                  <a:moveTo>
                    <a:pt x="393192" y="0"/>
                  </a:moveTo>
                  <a:lnTo>
                    <a:pt x="381000" y="0"/>
                  </a:lnTo>
                  <a:lnTo>
                    <a:pt x="381000" y="22860"/>
                  </a:lnTo>
                  <a:lnTo>
                    <a:pt x="393192" y="22860"/>
                  </a:lnTo>
                  <a:lnTo>
                    <a:pt x="393192" y="0"/>
                  </a:lnTo>
                  <a:close/>
                </a:path>
                <a:path w="836929" h="22860">
                  <a:moveTo>
                    <a:pt x="455676" y="0"/>
                  </a:moveTo>
                  <a:lnTo>
                    <a:pt x="445008" y="0"/>
                  </a:lnTo>
                  <a:lnTo>
                    <a:pt x="445008" y="22860"/>
                  </a:lnTo>
                  <a:lnTo>
                    <a:pt x="455676" y="22860"/>
                  </a:lnTo>
                  <a:lnTo>
                    <a:pt x="455676" y="0"/>
                  </a:lnTo>
                  <a:close/>
                </a:path>
                <a:path w="836929" h="22860">
                  <a:moveTo>
                    <a:pt x="519684" y="0"/>
                  </a:moveTo>
                  <a:lnTo>
                    <a:pt x="509003" y="0"/>
                  </a:lnTo>
                  <a:lnTo>
                    <a:pt x="509003" y="22860"/>
                  </a:lnTo>
                  <a:lnTo>
                    <a:pt x="519684" y="22860"/>
                  </a:lnTo>
                  <a:lnTo>
                    <a:pt x="519684" y="0"/>
                  </a:lnTo>
                  <a:close/>
                </a:path>
                <a:path w="836929" h="22860">
                  <a:moveTo>
                    <a:pt x="582168" y="0"/>
                  </a:moveTo>
                  <a:lnTo>
                    <a:pt x="571487" y="0"/>
                  </a:lnTo>
                  <a:lnTo>
                    <a:pt x="571487" y="22860"/>
                  </a:lnTo>
                  <a:lnTo>
                    <a:pt x="582168" y="22860"/>
                  </a:lnTo>
                  <a:lnTo>
                    <a:pt x="582168" y="0"/>
                  </a:lnTo>
                  <a:close/>
                </a:path>
                <a:path w="836929" h="22860">
                  <a:moveTo>
                    <a:pt x="646176" y="0"/>
                  </a:moveTo>
                  <a:lnTo>
                    <a:pt x="635508" y="0"/>
                  </a:lnTo>
                  <a:lnTo>
                    <a:pt x="635508" y="22860"/>
                  </a:lnTo>
                  <a:lnTo>
                    <a:pt x="646176" y="22860"/>
                  </a:lnTo>
                  <a:lnTo>
                    <a:pt x="646176" y="0"/>
                  </a:lnTo>
                  <a:close/>
                </a:path>
                <a:path w="836929" h="22860">
                  <a:moveTo>
                    <a:pt x="710184" y="0"/>
                  </a:moveTo>
                  <a:lnTo>
                    <a:pt x="697992" y="0"/>
                  </a:lnTo>
                  <a:lnTo>
                    <a:pt x="697992" y="22860"/>
                  </a:lnTo>
                  <a:lnTo>
                    <a:pt x="710184" y="22860"/>
                  </a:lnTo>
                  <a:lnTo>
                    <a:pt x="710184" y="0"/>
                  </a:lnTo>
                  <a:close/>
                </a:path>
                <a:path w="836929" h="22860">
                  <a:moveTo>
                    <a:pt x="772668" y="0"/>
                  </a:moveTo>
                  <a:lnTo>
                    <a:pt x="761987" y="0"/>
                  </a:lnTo>
                  <a:lnTo>
                    <a:pt x="761987" y="22860"/>
                  </a:lnTo>
                  <a:lnTo>
                    <a:pt x="772668" y="22860"/>
                  </a:lnTo>
                  <a:lnTo>
                    <a:pt x="772668" y="0"/>
                  </a:lnTo>
                  <a:close/>
                </a:path>
                <a:path w="836929" h="22860">
                  <a:moveTo>
                    <a:pt x="836676" y="0"/>
                  </a:moveTo>
                  <a:lnTo>
                    <a:pt x="826008" y="0"/>
                  </a:lnTo>
                  <a:lnTo>
                    <a:pt x="826008" y="22860"/>
                  </a:lnTo>
                  <a:lnTo>
                    <a:pt x="836676" y="22860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12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56276" y="1315212"/>
              <a:ext cx="50800" cy="439420"/>
            </a:xfrm>
            <a:custGeom>
              <a:avLst/>
              <a:gdLst/>
              <a:ahLst/>
              <a:cxnLst/>
              <a:rect l="l" t="t" r="r" b="b"/>
              <a:pathLst>
                <a:path w="50800" h="439419">
                  <a:moveTo>
                    <a:pt x="50291" y="438912"/>
                  </a:moveTo>
                  <a:lnTo>
                    <a:pt x="0" y="438912"/>
                  </a:lnTo>
                  <a:lnTo>
                    <a:pt x="0" y="19812"/>
                  </a:lnTo>
                  <a:lnTo>
                    <a:pt x="50291" y="0"/>
                  </a:lnTo>
                  <a:lnTo>
                    <a:pt x="50291" y="43891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0" y="1315212"/>
              <a:ext cx="3886200" cy="25709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187" y="3886199"/>
              <a:ext cx="9144000" cy="2105660"/>
            </a:xfrm>
            <a:custGeom>
              <a:avLst/>
              <a:gdLst/>
              <a:ahLst/>
              <a:cxnLst/>
              <a:rect l="l" t="t" r="r" b="b"/>
              <a:pathLst>
                <a:path w="9144000" h="2105660">
                  <a:moveTo>
                    <a:pt x="1094232" y="2098560"/>
                  </a:moveTo>
                  <a:lnTo>
                    <a:pt x="1091590" y="2055215"/>
                  </a:lnTo>
                  <a:lnTo>
                    <a:pt x="1084326" y="2017788"/>
                  </a:lnTo>
                  <a:lnTo>
                    <a:pt x="1078712" y="1988832"/>
                  </a:lnTo>
                  <a:lnTo>
                    <a:pt x="1073086" y="1959876"/>
                  </a:lnTo>
                  <a:lnTo>
                    <a:pt x="1022870" y="1864525"/>
                  </a:lnTo>
                  <a:lnTo>
                    <a:pt x="925080" y="1821192"/>
                  </a:lnTo>
                  <a:lnTo>
                    <a:pt x="813231" y="1847380"/>
                  </a:lnTo>
                  <a:lnTo>
                    <a:pt x="732104" y="1905012"/>
                  </a:lnTo>
                  <a:lnTo>
                    <a:pt x="682688" y="1962632"/>
                  </a:lnTo>
                  <a:lnTo>
                    <a:pt x="665988" y="1988832"/>
                  </a:lnTo>
                  <a:lnTo>
                    <a:pt x="655472" y="1939302"/>
                  </a:lnTo>
                  <a:lnTo>
                    <a:pt x="611505" y="1830336"/>
                  </a:lnTo>
                  <a:lnTo>
                    <a:pt x="515543" y="1721370"/>
                  </a:lnTo>
                  <a:lnTo>
                    <a:pt x="348996" y="1671840"/>
                  </a:lnTo>
                  <a:lnTo>
                    <a:pt x="185547" y="1725891"/>
                  </a:lnTo>
                  <a:lnTo>
                    <a:pt x="96393" y="1844814"/>
                  </a:lnTo>
                  <a:lnTo>
                    <a:pt x="59245" y="1963724"/>
                  </a:lnTo>
                  <a:lnTo>
                    <a:pt x="51816" y="2017788"/>
                  </a:lnTo>
                  <a:lnTo>
                    <a:pt x="38011" y="1997062"/>
                  </a:lnTo>
                  <a:lnTo>
                    <a:pt x="0" y="1957793"/>
                  </a:lnTo>
                  <a:lnTo>
                    <a:pt x="0" y="2105139"/>
                  </a:lnTo>
                  <a:lnTo>
                    <a:pt x="1094232" y="2098560"/>
                  </a:lnTo>
                  <a:close/>
                </a:path>
                <a:path w="9144000" h="2105660">
                  <a:moveTo>
                    <a:pt x="1170444" y="57912"/>
                  </a:moveTo>
                  <a:lnTo>
                    <a:pt x="1169746" y="46723"/>
                  </a:lnTo>
                  <a:lnTo>
                    <a:pt x="1168057" y="38100"/>
                  </a:lnTo>
                  <a:lnTo>
                    <a:pt x="1166558" y="30480"/>
                  </a:lnTo>
                  <a:lnTo>
                    <a:pt x="1164920" y="22098"/>
                  </a:lnTo>
                  <a:lnTo>
                    <a:pt x="1153134" y="0"/>
                  </a:lnTo>
                  <a:lnTo>
                    <a:pt x="1088796" y="0"/>
                  </a:lnTo>
                  <a:lnTo>
                    <a:pt x="1077480" y="8382"/>
                  </a:lnTo>
                  <a:lnTo>
                    <a:pt x="1064945" y="23583"/>
                  </a:lnTo>
                  <a:lnTo>
                    <a:pt x="1060716" y="30480"/>
                  </a:lnTo>
                  <a:lnTo>
                    <a:pt x="1057948" y="17627"/>
                  </a:lnTo>
                  <a:lnTo>
                    <a:pt x="1050886" y="0"/>
                  </a:lnTo>
                  <a:lnTo>
                    <a:pt x="912888" y="0"/>
                  </a:lnTo>
                  <a:lnTo>
                    <a:pt x="905573" y="24053"/>
                  </a:lnTo>
                  <a:lnTo>
                    <a:pt x="903744" y="38100"/>
                  </a:lnTo>
                  <a:lnTo>
                    <a:pt x="900137" y="32626"/>
                  </a:lnTo>
                  <a:lnTo>
                    <a:pt x="888695" y="20574"/>
                  </a:lnTo>
                  <a:lnTo>
                    <a:pt x="868375" y="8534"/>
                  </a:lnTo>
                  <a:lnTo>
                    <a:pt x="838212" y="3048"/>
                  </a:lnTo>
                  <a:lnTo>
                    <a:pt x="809459" y="12103"/>
                  </a:lnTo>
                  <a:lnTo>
                    <a:pt x="792302" y="32004"/>
                  </a:lnTo>
                  <a:lnTo>
                    <a:pt x="783983" y="51917"/>
                  </a:lnTo>
                  <a:lnTo>
                    <a:pt x="781824" y="60960"/>
                  </a:lnTo>
                  <a:lnTo>
                    <a:pt x="1170444" y="57912"/>
                  </a:lnTo>
                  <a:close/>
                </a:path>
                <a:path w="9144000" h="2105660">
                  <a:moveTo>
                    <a:pt x="9144000" y="71640"/>
                  </a:moveTo>
                  <a:lnTo>
                    <a:pt x="9135504" y="69634"/>
                  </a:lnTo>
                  <a:lnTo>
                    <a:pt x="9126283" y="68211"/>
                  </a:lnTo>
                  <a:lnTo>
                    <a:pt x="9116784" y="67348"/>
                  </a:lnTo>
                  <a:lnTo>
                    <a:pt x="9107424" y="67068"/>
                  </a:lnTo>
                  <a:lnTo>
                    <a:pt x="9104376" y="67068"/>
                  </a:lnTo>
                  <a:lnTo>
                    <a:pt x="9019019" y="95161"/>
                  </a:lnTo>
                  <a:lnTo>
                    <a:pt x="8972359" y="156984"/>
                  </a:lnTo>
                  <a:lnTo>
                    <a:pt x="8952865" y="218795"/>
                  </a:lnTo>
                  <a:lnTo>
                    <a:pt x="8948928" y="246900"/>
                  </a:lnTo>
                  <a:lnTo>
                    <a:pt x="8941714" y="235940"/>
                  </a:lnTo>
                  <a:lnTo>
                    <a:pt x="8918638" y="211848"/>
                  </a:lnTo>
                  <a:lnTo>
                    <a:pt x="8877567" y="187744"/>
                  </a:lnTo>
                  <a:lnTo>
                    <a:pt x="8816340" y="176796"/>
                  </a:lnTo>
                  <a:lnTo>
                    <a:pt x="8757742" y="195122"/>
                  </a:lnTo>
                  <a:lnTo>
                    <a:pt x="8722423" y="235470"/>
                  </a:lnTo>
                  <a:lnTo>
                    <a:pt x="8705113" y="275805"/>
                  </a:lnTo>
                  <a:lnTo>
                    <a:pt x="8700516" y="294144"/>
                  </a:lnTo>
                  <a:lnTo>
                    <a:pt x="9144000" y="291096"/>
                  </a:lnTo>
                  <a:lnTo>
                    <a:pt x="9144000" y="246900"/>
                  </a:lnTo>
                  <a:lnTo>
                    <a:pt x="914400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04786" y="2123933"/>
            <a:ext cx="4702175" cy="3378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5"/>
              </a:spcBef>
              <a:buSzPct val="70000"/>
              <a:buFont typeface="Arial MT"/>
              <a:buChar char="•"/>
              <a:tabLst>
                <a:tab pos="328930" algn="l"/>
                <a:tab pos="330200" algn="l"/>
              </a:tabLst>
            </a:pPr>
            <a:r>
              <a:rPr dirty="0" sz="2000" spc="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30" b="1">
                <a:solidFill>
                  <a:srgbClr val="4F4654"/>
                </a:solidFill>
                <a:latin typeface="Roboto Bk"/>
                <a:cs typeface="Roboto Bk"/>
              </a:rPr>
              <a:t>vertical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35" b="1">
                <a:solidFill>
                  <a:srgbClr val="4F4654"/>
                </a:solidFill>
                <a:latin typeface="Roboto Bk"/>
                <a:cs typeface="Roboto Bk"/>
              </a:rPr>
              <a:t>slip</a:t>
            </a:r>
            <a:r>
              <a:rPr dirty="0" sz="20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forming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technique </a:t>
            </a:r>
            <a:r>
              <a:rPr dirty="0" sz="20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uses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the extrusion 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concept </a:t>
            </a:r>
            <a:r>
              <a:rPr dirty="0" sz="2000" spc="-35" b="1">
                <a:solidFill>
                  <a:srgbClr val="4F4654"/>
                </a:solidFill>
                <a:latin typeface="Roboto Bk"/>
                <a:cs typeface="Roboto Bk"/>
              </a:rPr>
              <a:t>in 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concrete </a:t>
            </a:r>
            <a:r>
              <a:rPr dirty="0" sz="2000" spc="-484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construction.</a:t>
            </a:r>
            <a:r>
              <a:rPr dirty="0" sz="2000" spc="-5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55" b="1">
                <a:solidFill>
                  <a:srgbClr val="4F4654"/>
                </a:solidFill>
                <a:latin typeface="Roboto Bk"/>
                <a:cs typeface="Roboto Bk"/>
              </a:rPr>
              <a:t>It</a:t>
            </a:r>
            <a:r>
              <a:rPr dirty="0" sz="20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b="1">
                <a:solidFill>
                  <a:srgbClr val="4F4654"/>
                </a:solidFill>
                <a:latin typeface="Roboto Bk"/>
                <a:cs typeface="Roboto Bk"/>
              </a:rPr>
              <a:t>depends</a:t>
            </a:r>
            <a:r>
              <a:rPr dirty="0" sz="20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on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 quick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setting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properties 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of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concrete </a:t>
            </a:r>
            <a:r>
              <a:rPr dirty="0" sz="2000" spc="-30" b="1">
                <a:solidFill>
                  <a:srgbClr val="4F4654"/>
                </a:solidFill>
                <a:latin typeface="Roboto Bk"/>
                <a:cs typeface="Roboto Bk"/>
              </a:rPr>
              <a:t>that 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 is</a:t>
            </a:r>
            <a:r>
              <a:rPr dirty="0" sz="20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required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b="1">
                <a:solidFill>
                  <a:srgbClr val="4F4654"/>
                </a:solidFill>
                <a:latin typeface="Roboto Bk"/>
                <a:cs typeface="Roboto Bk"/>
              </a:rPr>
              <a:t>between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 the</a:t>
            </a:r>
            <a:r>
              <a:rPr dirty="0" sz="20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45" b="1">
                <a:solidFill>
                  <a:srgbClr val="4F4654"/>
                </a:solidFill>
                <a:latin typeface="Roboto Bk"/>
                <a:cs typeface="Roboto Bk"/>
              </a:rPr>
              <a:t>initial</a:t>
            </a:r>
            <a:r>
              <a:rPr dirty="0" sz="20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strength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 gain</a:t>
            </a:r>
            <a:r>
              <a:rPr dirty="0" sz="20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with</a:t>
            </a:r>
            <a:r>
              <a:rPr dirty="0" sz="20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40" b="1">
                <a:solidFill>
                  <a:srgbClr val="4F4654"/>
                </a:solidFill>
                <a:latin typeface="Roboto Bk"/>
                <a:cs typeface="Roboto Bk"/>
              </a:rPr>
              <a:t>ability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to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work.</a:t>
            </a:r>
            <a:endParaRPr sz="2000">
              <a:latin typeface="Roboto Bk"/>
              <a:cs typeface="Roboto Bk"/>
            </a:endParaRPr>
          </a:p>
          <a:p>
            <a:pPr marL="329565" marR="170180" indent="-317500">
              <a:lnSpc>
                <a:spcPct val="100000"/>
              </a:lnSpc>
              <a:buSzPct val="70000"/>
              <a:buFont typeface="Arial MT"/>
              <a:buChar char="•"/>
              <a:tabLst>
                <a:tab pos="328930" algn="l"/>
                <a:tab pos="330200" algn="l"/>
              </a:tabLst>
            </a:pP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So</a:t>
            </a:r>
            <a:r>
              <a:rPr dirty="0" sz="20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during</a:t>
            </a:r>
            <a:r>
              <a:rPr dirty="0" sz="20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concreting</a:t>
            </a:r>
            <a:r>
              <a:rPr dirty="0" sz="20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process,</a:t>
            </a:r>
            <a:r>
              <a:rPr dirty="0" sz="20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2000" spc="-48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concrete </a:t>
            </a:r>
            <a:r>
              <a:rPr dirty="0" sz="2000" b="1">
                <a:solidFill>
                  <a:srgbClr val="4F4654"/>
                </a:solidFill>
                <a:latin typeface="Roboto Bk"/>
                <a:cs typeface="Roboto Bk"/>
              </a:rPr>
              <a:t>form and 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working </a:t>
            </a:r>
            <a:r>
              <a:rPr dirty="0" sz="2000" spc="-10" b="1">
                <a:solidFill>
                  <a:srgbClr val="4F4654"/>
                </a:solidFill>
                <a:latin typeface="Roboto Bk"/>
                <a:cs typeface="Roboto Bk"/>
              </a:rPr>
              <a:t>platform 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5" b="1">
                <a:solidFill>
                  <a:srgbClr val="4F4654"/>
                </a:solidFill>
                <a:latin typeface="Roboto Bk"/>
                <a:cs typeface="Roboto Bk"/>
              </a:rPr>
              <a:t>are </a:t>
            </a:r>
            <a:r>
              <a:rPr dirty="0" sz="2000" spc="-5" b="1">
                <a:solidFill>
                  <a:srgbClr val="4F4654"/>
                </a:solidFill>
                <a:latin typeface="Roboto Bk"/>
                <a:cs typeface="Roboto Bk"/>
              </a:rPr>
              <a:t>raised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together </a:t>
            </a:r>
            <a:r>
              <a:rPr dirty="0" sz="2000" spc="-35" b="1">
                <a:solidFill>
                  <a:srgbClr val="4F4654"/>
                </a:solidFill>
                <a:latin typeface="Roboto Bk"/>
                <a:cs typeface="Roboto Bk"/>
              </a:rPr>
              <a:t>in </a:t>
            </a:r>
            <a:r>
              <a:rPr dirty="0" sz="2000" spc="25" b="1">
                <a:solidFill>
                  <a:srgbClr val="4F4654"/>
                </a:solidFill>
                <a:latin typeface="Roboto Bk"/>
                <a:cs typeface="Roboto Bk"/>
              </a:rPr>
              <a:t>a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continuous </a:t>
            </a:r>
            <a:r>
              <a:rPr dirty="0" sz="20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30" b="1">
                <a:solidFill>
                  <a:srgbClr val="4F4654"/>
                </a:solidFill>
                <a:latin typeface="Roboto Bk"/>
                <a:cs typeface="Roboto Bk"/>
              </a:rPr>
              <a:t>vertical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30" b="1">
                <a:solidFill>
                  <a:srgbClr val="4F4654"/>
                </a:solidFill>
                <a:latin typeface="Roboto Bk"/>
                <a:cs typeface="Roboto Bk"/>
              </a:rPr>
              <a:t>sliding</a:t>
            </a:r>
            <a:r>
              <a:rPr dirty="0" sz="20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15" b="1">
                <a:solidFill>
                  <a:srgbClr val="4F4654"/>
                </a:solidFill>
                <a:latin typeface="Roboto Bk"/>
                <a:cs typeface="Roboto Bk"/>
              </a:rPr>
              <a:t>motion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45" b="1">
                <a:solidFill>
                  <a:srgbClr val="4F4654"/>
                </a:solidFill>
                <a:latin typeface="Roboto Bk"/>
                <a:cs typeface="Roboto Bk"/>
              </a:rPr>
              <a:t>utilizing </a:t>
            </a:r>
            <a:r>
              <a:rPr dirty="0" sz="20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25" b="1">
                <a:solidFill>
                  <a:srgbClr val="4F4654"/>
                </a:solidFill>
                <a:latin typeface="Roboto Bk"/>
                <a:cs typeface="Roboto Bk"/>
              </a:rPr>
              <a:t>hydraulic</a:t>
            </a:r>
            <a:r>
              <a:rPr dirty="0" sz="2000" spc="-5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000" spc="-30" b="1">
                <a:solidFill>
                  <a:srgbClr val="4F4654"/>
                </a:solidFill>
                <a:latin typeface="Roboto Bk"/>
                <a:cs typeface="Roboto Bk"/>
              </a:rPr>
              <a:t>jacks.</a:t>
            </a:r>
            <a:endParaRPr sz="2000">
              <a:latin typeface="Roboto Bk"/>
              <a:cs typeface="Roboto Bk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0" y="3886200"/>
            <a:ext cx="3886200" cy="257251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" y="1315212"/>
              <a:ext cx="9144000" cy="2571115"/>
            </a:xfrm>
            <a:custGeom>
              <a:avLst/>
              <a:gdLst/>
              <a:ahLst/>
              <a:cxnLst/>
              <a:rect l="l" t="t" r="r" b="b"/>
              <a:pathLst>
                <a:path w="9144000" h="2571115">
                  <a:moveTo>
                    <a:pt x="9144000" y="2570987"/>
                  </a:moveTo>
                  <a:lnTo>
                    <a:pt x="0" y="2570987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09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6455" y="1648967"/>
              <a:ext cx="8461375" cy="2237740"/>
            </a:xfrm>
            <a:custGeom>
              <a:avLst/>
              <a:gdLst/>
              <a:ahLst/>
              <a:cxnLst/>
              <a:rect l="l" t="t" r="r" b="b"/>
              <a:pathLst>
                <a:path w="8461375" h="2237740">
                  <a:moveTo>
                    <a:pt x="811618" y="2237232"/>
                  </a:moveTo>
                  <a:lnTo>
                    <a:pt x="807351" y="2226564"/>
                  </a:lnTo>
                  <a:lnTo>
                    <a:pt x="782866" y="2198281"/>
                  </a:lnTo>
                  <a:lnTo>
                    <a:pt x="740676" y="2185416"/>
                  </a:lnTo>
                  <a:lnTo>
                    <a:pt x="698550" y="2199475"/>
                  </a:lnTo>
                  <a:lnTo>
                    <a:pt x="675716" y="2230374"/>
                  </a:lnTo>
                  <a:lnTo>
                    <a:pt x="673620" y="2237232"/>
                  </a:lnTo>
                  <a:lnTo>
                    <a:pt x="811618" y="2237232"/>
                  </a:lnTo>
                  <a:close/>
                </a:path>
                <a:path w="8461375" h="2237740">
                  <a:moveTo>
                    <a:pt x="913866" y="2237232"/>
                  </a:moveTo>
                  <a:lnTo>
                    <a:pt x="912520" y="2234717"/>
                  </a:lnTo>
                  <a:lnTo>
                    <a:pt x="886980" y="2223516"/>
                  </a:lnTo>
                  <a:lnTo>
                    <a:pt x="858735" y="2230424"/>
                  </a:lnTo>
                  <a:lnTo>
                    <a:pt x="849528" y="2237232"/>
                  </a:lnTo>
                  <a:lnTo>
                    <a:pt x="913866" y="2237232"/>
                  </a:lnTo>
                  <a:close/>
                </a:path>
                <a:path w="8461375" h="2237740">
                  <a:moveTo>
                    <a:pt x="1263396" y="745236"/>
                  </a:moveTo>
                  <a:lnTo>
                    <a:pt x="1260094" y="715479"/>
                  </a:lnTo>
                  <a:lnTo>
                    <a:pt x="1241488" y="649986"/>
                  </a:lnTo>
                  <a:lnTo>
                    <a:pt x="1194612" y="584504"/>
                  </a:lnTo>
                  <a:lnTo>
                    <a:pt x="1106424" y="554736"/>
                  </a:lnTo>
                  <a:lnTo>
                    <a:pt x="1020152" y="577596"/>
                  </a:lnTo>
                  <a:lnTo>
                    <a:pt x="977455" y="627888"/>
                  </a:lnTo>
                  <a:lnTo>
                    <a:pt x="963053" y="678180"/>
                  </a:lnTo>
                  <a:lnTo>
                    <a:pt x="961644" y="701040"/>
                  </a:lnTo>
                  <a:lnTo>
                    <a:pt x="958481" y="687705"/>
                  </a:lnTo>
                  <a:lnTo>
                    <a:pt x="947737" y="658368"/>
                  </a:lnTo>
                  <a:lnTo>
                    <a:pt x="927569" y="629031"/>
                  </a:lnTo>
                  <a:lnTo>
                    <a:pt x="896112" y="615696"/>
                  </a:lnTo>
                  <a:lnTo>
                    <a:pt x="860069" y="627367"/>
                  </a:lnTo>
                  <a:lnTo>
                    <a:pt x="828294" y="653034"/>
                  </a:lnTo>
                  <a:lnTo>
                    <a:pt x="805675" y="678713"/>
                  </a:lnTo>
                  <a:lnTo>
                    <a:pt x="797052" y="690372"/>
                  </a:lnTo>
                  <a:lnTo>
                    <a:pt x="785456" y="654900"/>
                  </a:lnTo>
                  <a:lnTo>
                    <a:pt x="748855" y="576834"/>
                  </a:lnTo>
                  <a:lnTo>
                    <a:pt x="684542" y="498779"/>
                  </a:lnTo>
                  <a:lnTo>
                    <a:pt x="589788" y="463296"/>
                  </a:lnTo>
                  <a:lnTo>
                    <a:pt x="491705" y="488784"/>
                  </a:lnTo>
                  <a:lnTo>
                    <a:pt x="420052" y="544830"/>
                  </a:lnTo>
                  <a:lnTo>
                    <a:pt x="376123" y="600887"/>
                  </a:lnTo>
                  <a:lnTo>
                    <a:pt x="361188" y="626364"/>
                  </a:lnTo>
                  <a:lnTo>
                    <a:pt x="355879" y="618744"/>
                  </a:lnTo>
                  <a:lnTo>
                    <a:pt x="340423" y="601980"/>
                  </a:lnTo>
                  <a:lnTo>
                    <a:pt x="315544" y="585216"/>
                  </a:lnTo>
                  <a:lnTo>
                    <a:pt x="281940" y="577596"/>
                  </a:lnTo>
                  <a:lnTo>
                    <a:pt x="247561" y="598322"/>
                  </a:lnTo>
                  <a:lnTo>
                    <a:pt x="219456" y="643890"/>
                  </a:lnTo>
                  <a:lnTo>
                    <a:pt x="200507" y="689470"/>
                  </a:lnTo>
                  <a:lnTo>
                    <a:pt x="193548" y="710184"/>
                  </a:lnTo>
                  <a:lnTo>
                    <a:pt x="190169" y="699236"/>
                  </a:lnTo>
                  <a:lnTo>
                    <a:pt x="177927" y="675132"/>
                  </a:lnTo>
                  <a:lnTo>
                    <a:pt x="153695" y="651040"/>
                  </a:lnTo>
                  <a:lnTo>
                    <a:pt x="114300" y="640080"/>
                  </a:lnTo>
                  <a:lnTo>
                    <a:pt x="68795" y="654850"/>
                  </a:lnTo>
                  <a:lnTo>
                    <a:pt x="32575" y="687324"/>
                  </a:lnTo>
                  <a:lnTo>
                    <a:pt x="8648" y="719810"/>
                  </a:lnTo>
                  <a:lnTo>
                    <a:pt x="0" y="734568"/>
                  </a:lnTo>
                  <a:lnTo>
                    <a:pt x="1263396" y="745236"/>
                  </a:lnTo>
                  <a:close/>
                </a:path>
                <a:path w="8461375" h="2237740">
                  <a:moveTo>
                    <a:pt x="3613416" y="1673364"/>
                  </a:moveTo>
                  <a:lnTo>
                    <a:pt x="3608794" y="1627162"/>
                  </a:lnTo>
                  <a:lnTo>
                    <a:pt x="3581031" y="1525536"/>
                  </a:lnTo>
                  <a:lnTo>
                    <a:pt x="3509251" y="1423898"/>
                  </a:lnTo>
                  <a:lnTo>
                    <a:pt x="3372624" y="1377708"/>
                  </a:lnTo>
                  <a:lnTo>
                    <a:pt x="3239008" y="1413179"/>
                  </a:lnTo>
                  <a:lnTo>
                    <a:pt x="3172409" y="1491246"/>
                  </a:lnTo>
                  <a:lnTo>
                    <a:pt x="3149523" y="1569300"/>
                  </a:lnTo>
                  <a:lnTo>
                    <a:pt x="3147072" y="1604784"/>
                  </a:lnTo>
                  <a:lnTo>
                    <a:pt x="3142284" y="1584299"/>
                  </a:lnTo>
                  <a:lnTo>
                    <a:pt x="3125927" y="1539252"/>
                  </a:lnTo>
                  <a:lnTo>
                    <a:pt x="3094990" y="1494193"/>
                  </a:lnTo>
                  <a:lnTo>
                    <a:pt x="3046488" y="1473720"/>
                  </a:lnTo>
                  <a:lnTo>
                    <a:pt x="2989884" y="1491818"/>
                  </a:lnTo>
                  <a:lnTo>
                    <a:pt x="2941142" y="1531632"/>
                  </a:lnTo>
                  <a:lnTo>
                    <a:pt x="2906966" y="1571447"/>
                  </a:lnTo>
                  <a:lnTo>
                    <a:pt x="2894088" y="1589544"/>
                  </a:lnTo>
                  <a:lnTo>
                    <a:pt x="2875965" y="1534299"/>
                  </a:lnTo>
                  <a:lnTo>
                    <a:pt x="2818841" y="1412760"/>
                  </a:lnTo>
                  <a:lnTo>
                    <a:pt x="2718562" y="1291221"/>
                  </a:lnTo>
                  <a:lnTo>
                    <a:pt x="2571000" y="1235976"/>
                  </a:lnTo>
                  <a:lnTo>
                    <a:pt x="2418905" y="1275740"/>
                  </a:lnTo>
                  <a:lnTo>
                    <a:pt x="2308682" y="1363230"/>
                  </a:lnTo>
                  <a:lnTo>
                    <a:pt x="2241600" y="1450708"/>
                  </a:lnTo>
                  <a:lnTo>
                    <a:pt x="2218956" y="1490484"/>
                  </a:lnTo>
                  <a:lnTo>
                    <a:pt x="2210612" y="1478572"/>
                  </a:lnTo>
                  <a:lnTo>
                    <a:pt x="2186571" y="1452384"/>
                  </a:lnTo>
                  <a:lnTo>
                    <a:pt x="2148230" y="1426184"/>
                  </a:lnTo>
                  <a:lnTo>
                    <a:pt x="2097036" y="1414284"/>
                  </a:lnTo>
                  <a:lnTo>
                    <a:pt x="2042566" y="1446669"/>
                  </a:lnTo>
                  <a:lnTo>
                    <a:pt x="1998548" y="1517916"/>
                  </a:lnTo>
                  <a:lnTo>
                    <a:pt x="1969084" y="1589163"/>
                  </a:lnTo>
                  <a:lnTo>
                    <a:pt x="1958352" y="1621548"/>
                  </a:lnTo>
                  <a:lnTo>
                    <a:pt x="1953209" y="1604873"/>
                  </a:lnTo>
                  <a:lnTo>
                    <a:pt x="1934349" y="1568208"/>
                  </a:lnTo>
                  <a:lnTo>
                    <a:pt x="1896630" y="1531531"/>
                  </a:lnTo>
                  <a:lnTo>
                    <a:pt x="1834908" y="1514868"/>
                  </a:lnTo>
                  <a:lnTo>
                    <a:pt x="1765731" y="1537487"/>
                  </a:lnTo>
                  <a:lnTo>
                    <a:pt x="1710131" y="1587258"/>
                  </a:lnTo>
                  <a:lnTo>
                    <a:pt x="1673098" y="1637017"/>
                  </a:lnTo>
                  <a:lnTo>
                    <a:pt x="1659648" y="1659648"/>
                  </a:lnTo>
                  <a:lnTo>
                    <a:pt x="3613416" y="1673364"/>
                  </a:lnTo>
                  <a:close/>
                </a:path>
                <a:path w="8461375" h="2237740">
                  <a:moveTo>
                    <a:pt x="8461261" y="108204"/>
                  </a:moveTo>
                  <a:lnTo>
                    <a:pt x="8460562" y="97256"/>
                  </a:lnTo>
                  <a:lnTo>
                    <a:pt x="8455736" y="73152"/>
                  </a:lnTo>
                  <a:lnTo>
                    <a:pt x="8442604" y="49060"/>
                  </a:lnTo>
                  <a:lnTo>
                    <a:pt x="8417065" y="38100"/>
                  </a:lnTo>
                  <a:lnTo>
                    <a:pt x="8388820" y="44767"/>
                  </a:lnTo>
                  <a:lnTo>
                    <a:pt x="8368297" y="59436"/>
                  </a:lnTo>
                  <a:lnTo>
                    <a:pt x="8355762" y="74104"/>
                  </a:lnTo>
                  <a:lnTo>
                    <a:pt x="8351533" y="80772"/>
                  </a:lnTo>
                  <a:lnTo>
                    <a:pt x="8348764" y="68160"/>
                  </a:lnTo>
                  <a:lnTo>
                    <a:pt x="8337436" y="40386"/>
                  </a:lnTo>
                  <a:lnTo>
                    <a:pt x="8312950" y="12623"/>
                  </a:lnTo>
                  <a:lnTo>
                    <a:pt x="8270761" y="0"/>
                  </a:lnTo>
                  <a:lnTo>
                    <a:pt x="8228635" y="13817"/>
                  </a:lnTo>
                  <a:lnTo>
                    <a:pt x="8205800" y="44196"/>
                  </a:lnTo>
                  <a:lnTo>
                    <a:pt x="8196389" y="74587"/>
                  </a:lnTo>
                  <a:lnTo>
                    <a:pt x="8194561" y="88392"/>
                  </a:lnTo>
                  <a:lnTo>
                    <a:pt x="8190954" y="83159"/>
                  </a:lnTo>
                  <a:lnTo>
                    <a:pt x="8179511" y="71628"/>
                  </a:lnTo>
                  <a:lnTo>
                    <a:pt x="8159191" y="60109"/>
                  </a:lnTo>
                  <a:lnTo>
                    <a:pt x="8129029" y="54864"/>
                  </a:lnTo>
                  <a:lnTo>
                    <a:pt x="8100276" y="63677"/>
                  </a:lnTo>
                  <a:lnTo>
                    <a:pt x="8083118" y="83058"/>
                  </a:lnTo>
                  <a:lnTo>
                    <a:pt x="8074800" y="102450"/>
                  </a:lnTo>
                  <a:lnTo>
                    <a:pt x="8072641" y="111252"/>
                  </a:lnTo>
                  <a:lnTo>
                    <a:pt x="8461261" y="10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91000" y="1315212"/>
              <a:ext cx="1115695" cy="439420"/>
            </a:xfrm>
            <a:custGeom>
              <a:avLst/>
              <a:gdLst/>
              <a:ahLst/>
              <a:cxnLst/>
              <a:rect l="l" t="t" r="r" b="b"/>
              <a:pathLst>
                <a:path w="1115695" h="439419">
                  <a:moveTo>
                    <a:pt x="1115567" y="438912"/>
                  </a:moveTo>
                  <a:lnTo>
                    <a:pt x="0" y="438912"/>
                  </a:lnTo>
                  <a:lnTo>
                    <a:pt x="1115567" y="0"/>
                  </a:lnTo>
                  <a:lnTo>
                    <a:pt x="1115567" y="141732"/>
                  </a:lnTo>
                  <a:lnTo>
                    <a:pt x="975359" y="141732"/>
                  </a:lnTo>
                  <a:lnTo>
                    <a:pt x="385571" y="373380"/>
                  </a:lnTo>
                  <a:lnTo>
                    <a:pt x="1115567" y="373380"/>
                  </a:lnTo>
                  <a:lnTo>
                    <a:pt x="1115567" y="438912"/>
                  </a:lnTo>
                  <a:close/>
                </a:path>
                <a:path w="1115695" h="439419">
                  <a:moveTo>
                    <a:pt x="1115567" y="373380"/>
                  </a:moveTo>
                  <a:lnTo>
                    <a:pt x="975359" y="373380"/>
                  </a:lnTo>
                  <a:lnTo>
                    <a:pt x="975359" y="141732"/>
                  </a:lnTo>
                  <a:lnTo>
                    <a:pt x="1115567" y="141732"/>
                  </a:lnTo>
                  <a:lnTo>
                    <a:pt x="1115567" y="37338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07408" y="1725180"/>
              <a:ext cx="836930" cy="22860"/>
            </a:xfrm>
            <a:custGeom>
              <a:avLst/>
              <a:gdLst/>
              <a:ahLst/>
              <a:cxnLst/>
              <a:rect l="l" t="t" r="r" b="b"/>
              <a:pathLst>
                <a:path w="836929" h="22860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  <a:path w="836929" h="22860">
                  <a:moveTo>
                    <a:pt x="76200" y="0"/>
                  </a:moveTo>
                  <a:lnTo>
                    <a:pt x="64008" y="0"/>
                  </a:lnTo>
                  <a:lnTo>
                    <a:pt x="64008" y="22860"/>
                  </a:lnTo>
                  <a:lnTo>
                    <a:pt x="76200" y="22860"/>
                  </a:lnTo>
                  <a:lnTo>
                    <a:pt x="76200" y="0"/>
                  </a:lnTo>
                  <a:close/>
                </a:path>
                <a:path w="836929" h="22860">
                  <a:moveTo>
                    <a:pt x="138684" y="0"/>
                  </a:moveTo>
                  <a:lnTo>
                    <a:pt x="128016" y="0"/>
                  </a:lnTo>
                  <a:lnTo>
                    <a:pt x="128016" y="22860"/>
                  </a:lnTo>
                  <a:lnTo>
                    <a:pt x="138684" y="22860"/>
                  </a:lnTo>
                  <a:lnTo>
                    <a:pt x="138684" y="0"/>
                  </a:lnTo>
                  <a:close/>
                </a:path>
                <a:path w="836929" h="22860">
                  <a:moveTo>
                    <a:pt x="202692" y="0"/>
                  </a:moveTo>
                  <a:lnTo>
                    <a:pt x="192024" y="0"/>
                  </a:lnTo>
                  <a:lnTo>
                    <a:pt x="192024" y="22860"/>
                  </a:lnTo>
                  <a:lnTo>
                    <a:pt x="202692" y="22860"/>
                  </a:lnTo>
                  <a:lnTo>
                    <a:pt x="202692" y="0"/>
                  </a:lnTo>
                  <a:close/>
                </a:path>
                <a:path w="836929" h="22860">
                  <a:moveTo>
                    <a:pt x="265176" y="0"/>
                  </a:moveTo>
                  <a:lnTo>
                    <a:pt x="254508" y="0"/>
                  </a:lnTo>
                  <a:lnTo>
                    <a:pt x="254508" y="22860"/>
                  </a:lnTo>
                  <a:lnTo>
                    <a:pt x="265176" y="22860"/>
                  </a:lnTo>
                  <a:lnTo>
                    <a:pt x="265176" y="0"/>
                  </a:lnTo>
                  <a:close/>
                </a:path>
                <a:path w="836929" h="22860">
                  <a:moveTo>
                    <a:pt x="329184" y="0"/>
                  </a:moveTo>
                  <a:lnTo>
                    <a:pt x="316992" y="0"/>
                  </a:lnTo>
                  <a:lnTo>
                    <a:pt x="316992" y="22860"/>
                  </a:lnTo>
                  <a:lnTo>
                    <a:pt x="329184" y="22860"/>
                  </a:lnTo>
                  <a:lnTo>
                    <a:pt x="329184" y="0"/>
                  </a:lnTo>
                  <a:close/>
                </a:path>
                <a:path w="836929" h="22860">
                  <a:moveTo>
                    <a:pt x="393192" y="0"/>
                  </a:moveTo>
                  <a:lnTo>
                    <a:pt x="381000" y="0"/>
                  </a:lnTo>
                  <a:lnTo>
                    <a:pt x="381000" y="22860"/>
                  </a:lnTo>
                  <a:lnTo>
                    <a:pt x="393192" y="22860"/>
                  </a:lnTo>
                  <a:lnTo>
                    <a:pt x="393192" y="0"/>
                  </a:lnTo>
                  <a:close/>
                </a:path>
                <a:path w="836929" h="22860">
                  <a:moveTo>
                    <a:pt x="455676" y="0"/>
                  </a:moveTo>
                  <a:lnTo>
                    <a:pt x="445008" y="0"/>
                  </a:lnTo>
                  <a:lnTo>
                    <a:pt x="445008" y="22860"/>
                  </a:lnTo>
                  <a:lnTo>
                    <a:pt x="455676" y="22860"/>
                  </a:lnTo>
                  <a:lnTo>
                    <a:pt x="455676" y="0"/>
                  </a:lnTo>
                  <a:close/>
                </a:path>
                <a:path w="836929" h="22860">
                  <a:moveTo>
                    <a:pt x="519684" y="0"/>
                  </a:moveTo>
                  <a:lnTo>
                    <a:pt x="509003" y="0"/>
                  </a:lnTo>
                  <a:lnTo>
                    <a:pt x="509003" y="22860"/>
                  </a:lnTo>
                  <a:lnTo>
                    <a:pt x="519684" y="22860"/>
                  </a:lnTo>
                  <a:lnTo>
                    <a:pt x="519684" y="0"/>
                  </a:lnTo>
                  <a:close/>
                </a:path>
                <a:path w="836929" h="22860">
                  <a:moveTo>
                    <a:pt x="582168" y="0"/>
                  </a:moveTo>
                  <a:lnTo>
                    <a:pt x="571487" y="0"/>
                  </a:lnTo>
                  <a:lnTo>
                    <a:pt x="571487" y="22860"/>
                  </a:lnTo>
                  <a:lnTo>
                    <a:pt x="582168" y="22860"/>
                  </a:lnTo>
                  <a:lnTo>
                    <a:pt x="582168" y="0"/>
                  </a:lnTo>
                  <a:close/>
                </a:path>
                <a:path w="836929" h="22860">
                  <a:moveTo>
                    <a:pt x="646176" y="0"/>
                  </a:moveTo>
                  <a:lnTo>
                    <a:pt x="635508" y="0"/>
                  </a:lnTo>
                  <a:lnTo>
                    <a:pt x="635508" y="22860"/>
                  </a:lnTo>
                  <a:lnTo>
                    <a:pt x="646176" y="22860"/>
                  </a:lnTo>
                  <a:lnTo>
                    <a:pt x="646176" y="0"/>
                  </a:lnTo>
                  <a:close/>
                </a:path>
                <a:path w="836929" h="22860">
                  <a:moveTo>
                    <a:pt x="710184" y="0"/>
                  </a:moveTo>
                  <a:lnTo>
                    <a:pt x="697992" y="0"/>
                  </a:lnTo>
                  <a:lnTo>
                    <a:pt x="697992" y="22860"/>
                  </a:lnTo>
                  <a:lnTo>
                    <a:pt x="710184" y="22860"/>
                  </a:lnTo>
                  <a:lnTo>
                    <a:pt x="710184" y="0"/>
                  </a:lnTo>
                  <a:close/>
                </a:path>
                <a:path w="836929" h="22860">
                  <a:moveTo>
                    <a:pt x="772668" y="0"/>
                  </a:moveTo>
                  <a:lnTo>
                    <a:pt x="761987" y="0"/>
                  </a:lnTo>
                  <a:lnTo>
                    <a:pt x="761987" y="22860"/>
                  </a:lnTo>
                  <a:lnTo>
                    <a:pt x="772668" y="22860"/>
                  </a:lnTo>
                  <a:lnTo>
                    <a:pt x="772668" y="0"/>
                  </a:lnTo>
                  <a:close/>
                </a:path>
                <a:path w="836929" h="22860">
                  <a:moveTo>
                    <a:pt x="836676" y="0"/>
                  </a:moveTo>
                  <a:lnTo>
                    <a:pt x="826008" y="0"/>
                  </a:lnTo>
                  <a:lnTo>
                    <a:pt x="826008" y="22860"/>
                  </a:lnTo>
                  <a:lnTo>
                    <a:pt x="836676" y="22860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12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56276" y="1315212"/>
              <a:ext cx="50800" cy="439420"/>
            </a:xfrm>
            <a:custGeom>
              <a:avLst/>
              <a:gdLst/>
              <a:ahLst/>
              <a:cxnLst/>
              <a:rect l="l" t="t" r="r" b="b"/>
              <a:pathLst>
                <a:path w="50800" h="439419">
                  <a:moveTo>
                    <a:pt x="50291" y="438912"/>
                  </a:moveTo>
                  <a:lnTo>
                    <a:pt x="0" y="438912"/>
                  </a:lnTo>
                  <a:lnTo>
                    <a:pt x="0" y="19812"/>
                  </a:lnTo>
                  <a:lnTo>
                    <a:pt x="50291" y="0"/>
                  </a:lnTo>
                  <a:lnTo>
                    <a:pt x="50291" y="43891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1315212"/>
              <a:ext cx="4191000" cy="25709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187" y="3886199"/>
              <a:ext cx="9144000" cy="2105660"/>
            </a:xfrm>
            <a:custGeom>
              <a:avLst/>
              <a:gdLst/>
              <a:ahLst/>
              <a:cxnLst/>
              <a:rect l="l" t="t" r="r" b="b"/>
              <a:pathLst>
                <a:path w="9144000" h="2105660">
                  <a:moveTo>
                    <a:pt x="1094232" y="2098560"/>
                  </a:moveTo>
                  <a:lnTo>
                    <a:pt x="1091590" y="2055215"/>
                  </a:lnTo>
                  <a:lnTo>
                    <a:pt x="1084326" y="2017788"/>
                  </a:lnTo>
                  <a:lnTo>
                    <a:pt x="1078712" y="1988832"/>
                  </a:lnTo>
                  <a:lnTo>
                    <a:pt x="1073086" y="1959876"/>
                  </a:lnTo>
                  <a:lnTo>
                    <a:pt x="1022870" y="1864525"/>
                  </a:lnTo>
                  <a:lnTo>
                    <a:pt x="925080" y="1821192"/>
                  </a:lnTo>
                  <a:lnTo>
                    <a:pt x="813231" y="1847380"/>
                  </a:lnTo>
                  <a:lnTo>
                    <a:pt x="732104" y="1905012"/>
                  </a:lnTo>
                  <a:lnTo>
                    <a:pt x="682688" y="1962632"/>
                  </a:lnTo>
                  <a:lnTo>
                    <a:pt x="665988" y="1988832"/>
                  </a:lnTo>
                  <a:lnTo>
                    <a:pt x="655472" y="1939302"/>
                  </a:lnTo>
                  <a:lnTo>
                    <a:pt x="611505" y="1830336"/>
                  </a:lnTo>
                  <a:lnTo>
                    <a:pt x="515543" y="1721370"/>
                  </a:lnTo>
                  <a:lnTo>
                    <a:pt x="348996" y="1671840"/>
                  </a:lnTo>
                  <a:lnTo>
                    <a:pt x="185547" y="1725891"/>
                  </a:lnTo>
                  <a:lnTo>
                    <a:pt x="96393" y="1844814"/>
                  </a:lnTo>
                  <a:lnTo>
                    <a:pt x="59245" y="1963724"/>
                  </a:lnTo>
                  <a:lnTo>
                    <a:pt x="51816" y="2017788"/>
                  </a:lnTo>
                  <a:lnTo>
                    <a:pt x="38011" y="1997062"/>
                  </a:lnTo>
                  <a:lnTo>
                    <a:pt x="0" y="1957793"/>
                  </a:lnTo>
                  <a:lnTo>
                    <a:pt x="0" y="2105139"/>
                  </a:lnTo>
                  <a:lnTo>
                    <a:pt x="1094232" y="2098560"/>
                  </a:lnTo>
                  <a:close/>
                </a:path>
                <a:path w="9144000" h="2105660">
                  <a:moveTo>
                    <a:pt x="1170444" y="57912"/>
                  </a:moveTo>
                  <a:lnTo>
                    <a:pt x="1169746" y="46723"/>
                  </a:lnTo>
                  <a:lnTo>
                    <a:pt x="1168057" y="38100"/>
                  </a:lnTo>
                  <a:lnTo>
                    <a:pt x="1166558" y="30480"/>
                  </a:lnTo>
                  <a:lnTo>
                    <a:pt x="1164920" y="22098"/>
                  </a:lnTo>
                  <a:lnTo>
                    <a:pt x="1153134" y="0"/>
                  </a:lnTo>
                  <a:lnTo>
                    <a:pt x="1088796" y="0"/>
                  </a:lnTo>
                  <a:lnTo>
                    <a:pt x="1077480" y="8382"/>
                  </a:lnTo>
                  <a:lnTo>
                    <a:pt x="1064945" y="23583"/>
                  </a:lnTo>
                  <a:lnTo>
                    <a:pt x="1060716" y="30480"/>
                  </a:lnTo>
                  <a:lnTo>
                    <a:pt x="1057948" y="17627"/>
                  </a:lnTo>
                  <a:lnTo>
                    <a:pt x="1050886" y="0"/>
                  </a:lnTo>
                  <a:lnTo>
                    <a:pt x="912888" y="0"/>
                  </a:lnTo>
                  <a:lnTo>
                    <a:pt x="905573" y="24053"/>
                  </a:lnTo>
                  <a:lnTo>
                    <a:pt x="903744" y="38100"/>
                  </a:lnTo>
                  <a:lnTo>
                    <a:pt x="900137" y="32626"/>
                  </a:lnTo>
                  <a:lnTo>
                    <a:pt x="888695" y="20574"/>
                  </a:lnTo>
                  <a:lnTo>
                    <a:pt x="868375" y="8534"/>
                  </a:lnTo>
                  <a:lnTo>
                    <a:pt x="838212" y="3048"/>
                  </a:lnTo>
                  <a:lnTo>
                    <a:pt x="809459" y="12103"/>
                  </a:lnTo>
                  <a:lnTo>
                    <a:pt x="792302" y="32004"/>
                  </a:lnTo>
                  <a:lnTo>
                    <a:pt x="783983" y="51917"/>
                  </a:lnTo>
                  <a:lnTo>
                    <a:pt x="781824" y="60960"/>
                  </a:lnTo>
                  <a:lnTo>
                    <a:pt x="1170444" y="57912"/>
                  </a:lnTo>
                  <a:close/>
                </a:path>
                <a:path w="9144000" h="2105660">
                  <a:moveTo>
                    <a:pt x="9144000" y="71640"/>
                  </a:moveTo>
                  <a:lnTo>
                    <a:pt x="9135504" y="69634"/>
                  </a:lnTo>
                  <a:lnTo>
                    <a:pt x="9126283" y="68211"/>
                  </a:lnTo>
                  <a:lnTo>
                    <a:pt x="9116784" y="67348"/>
                  </a:lnTo>
                  <a:lnTo>
                    <a:pt x="9107424" y="67068"/>
                  </a:lnTo>
                  <a:lnTo>
                    <a:pt x="9104376" y="67068"/>
                  </a:lnTo>
                  <a:lnTo>
                    <a:pt x="9019019" y="95161"/>
                  </a:lnTo>
                  <a:lnTo>
                    <a:pt x="8972359" y="156984"/>
                  </a:lnTo>
                  <a:lnTo>
                    <a:pt x="8952865" y="218795"/>
                  </a:lnTo>
                  <a:lnTo>
                    <a:pt x="8948928" y="246900"/>
                  </a:lnTo>
                  <a:lnTo>
                    <a:pt x="8941714" y="235940"/>
                  </a:lnTo>
                  <a:lnTo>
                    <a:pt x="8918638" y="211848"/>
                  </a:lnTo>
                  <a:lnTo>
                    <a:pt x="8877567" y="187744"/>
                  </a:lnTo>
                  <a:lnTo>
                    <a:pt x="8816340" y="176796"/>
                  </a:lnTo>
                  <a:lnTo>
                    <a:pt x="8757742" y="195122"/>
                  </a:lnTo>
                  <a:lnTo>
                    <a:pt x="8722423" y="235470"/>
                  </a:lnTo>
                  <a:lnTo>
                    <a:pt x="8705113" y="275805"/>
                  </a:lnTo>
                  <a:lnTo>
                    <a:pt x="8700516" y="294144"/>
                  </a:lnTo>
                  <a:lnTo>
                    <a:pt x="9144000" y="291096"/>
                  </a:lnTo>
                  <a:lnTo>
                    <a:pt x="9144000" y="246900"/>
                  </a:lnTo>
                  <a:lnTo>
                    <a:pt x="914400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5917" y="1218264"/>
            <a:ext cx="4438015" cy="4615815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370"/>
              </a:spcBef>
              <a:buSzPct val="96428"/>
              <a:buAutoNum type="arabicPlain" startAt="2"/>
              <a:tabLst>
                <a:tab pos="372745" algn="l"/>
              </a:tabLst>
            </a:pPr>
            <a:r>
              <a:rPr dirty="0" sz="2800" spc="-550" b="1">
                <a:solidFill>
                  <a:srgbClr val="B52621"/>
                </a:solidFill>
                <a:latin typeface="Trebuchet MS"/>
                <a:cs typeface="Trebuchet MS"/>
              </a:rPr>
              <a:t>H</a:t>
            </a:r>
            <a:r>
              <a:rPr dirty="0" sz="2800" spc="-330" b="1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195" b="1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254" b="1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225" b="1">
                <a:solidFill>
                  <a:srgbClr val="B52621"/>
                </a:solidFill>
                <a:latin typeface="Trebuchet MS"/>
                <a:cs typeface="Trebuchet MS"/>
              </a:rPr>
              <a:t>z</a:t>
            </a:r>
            <a:r>
              <a:rPr dirty="0" sz="2800" spc="-360" b="1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425" b="1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50" b="1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-185" b="1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800" spc="-250" b="1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360" b="1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95" b="1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240" b="1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280" b="1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350" b="1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800" spc="420" b="1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800" spc="-270" b="1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360" b="1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165" b="1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495" b="1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endParaRPr sz="2800">
              <a:latin typeface="Trebuchet MS"/>
              <a:cs typeface="Trebuchet MS"/>
            </a:endParaRPr>
          </a:p>
          <a:p>
            <a:pPr lvl="1" marL="621665" marR="5080" indent="-317500">
              <a:lnSpc>
                <a:spcPct val="100000"/>
              </a:lnSpc>
              <a:spcBef>
                <a:spcPts val="1270"/>
              </a:spcBef>
              <a:buSzPct val="50000"/>
              <a:buFont typeface="Arial MT"/>
              <a:buChar char="•"/>
              <a:tabLst>
                <a:tab pos="621665" algn="l"/>
                <a:tab pos="622300" algn="l"/>
              </a:tabLst>
            </a:pPr>
            <a:r>
              <a:rPr dirty="0" sz="2800" spc="-30" b="1">
                <a:solidFill>
                  <a:srgbClr val="4F4654"/>
                </a:solidFill>
                <a:latin typeface="Roboto Bk"/>
                <a:cs typeface="Roboto Bk"/>
              </a:rPr>
              <a:t>Horizontal</a:t>
            </a:r>
            <a:r>
              <a:rPr dirty="0" sz="28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50" b="1">
                <a:solidFill>
                  <a:srgbClr val="4F4654"/>
                </a:solidFill>
                <a:latin typeface="Roboto Bk"/>
                <a:cs typeface="Roboto Bk"/>
              </a:rPr>
              <a:t>slip</a:t>
            </a:r>
            <a:r>
              <a:rPr dirty="0" sz="28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10" b="1">
                <a:solidFill>
                  <a:srgbClr val="4F4654"/>
                </a:solidFill>
                <a:latin typeface="Roboto Bk"/>
                <a:cs typeface="Roboto Bk"/>
              </a:rPr>
              <a:t>form</a:t>
            </a:r>
            <a:r>
              <a:rPr dirty="0" sz="2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45" b="1">
                <a:solidFill>
                  <a:srgbClr val="4F4654"/>
                </a:solidFill>
                <a:latin typeface="Roboto Bk"/>
                <a:cs typeface="Roboto Bk"/>
              </a:rPr>
              <a:t>is </a:t>
            </a:r>
            <a:r>
              <a:rPr dirty="0" sz="28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10" b="1">
                <a:solidFill>
                  <a:srgbClr val="4F4654"/>
                </a:solidFill>
                <a:latin typeface="Roboto Bk"/>
                <a:cs typeface="Roboto Bk"/>
              </a:rPr>
              <a:t>used</a:t>
            </a:r>
            <a:r>
              <a:rPr dirty="0" sz="2800" spc="-20" b="1">
                <a:solidFill>
                  <a:srgbClr val="4F4654"/>
                </a:solidFill>
                <a:latin typeface="Roboto Bk"/>
                <a:cs typeface="Roboto Bk"/>
              </a:rPr>
              <a:t> for</a:t>
            </a:r>
            <a:r>
              <a:rPr dirty="0" sz="28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15" b="1">
                <a:solidFill>
                  <a:srgbClr val="4F4654"/>
                </a:solidFill>
                <a:latin typeface="Roboto Bk"/>
                <a:cs typeface="Roboto Bk"/>
              </a:rPr>
              <a:t>pavement</a:t>
            </a:r>
            <a:r>
              <a:rPr dirty="0" sz="28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5" b="1">
                <a:solidFill>
                  <a:srgbClr val="4F4654"/>
                </a:solidFill>
                <a:latin typeface="Roboto Bk"/>
                <a:cs typeface="Roboto Bk"/>
              </a:rPr>
              <a:t>and </a:t>
            </a:r>
            <a:r>
              <a:rPr dirty="0" sz="2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35" b="1">
                <a:solidFill>
                  <a:srgbClr val="4F4654"/>
                </a:solidFill>
                <a:latin typeface="Roboto Bk"/>
                <a:cs typeface="Roboto Bk"/>
              </a:rPr>
              <a:t>traffic</a:t>
            </a:r>
            <a:r>
              <a:rPr dirty="0" sz="2800" spc="-5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15" b="1">
                <a:solidFill>
                  <a:srgbClr val="4F4654"/>
                </a:solidFill>
                <a:latin typeface="Roboto Bk"/>
                <a:cs typeface="Roboto Bk"/>
              </a:rPr>
              <a:t>separation</a:t>
            </a:r>
            <a:r>
              <a:rPr dirty="0" sz="28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30" b="1">
                <a:solidFill>
                  <a:srgbClr val="4F4654"/>
                </a:solidFill>
                <a:latin typeface="Roboto Bk"/>
                <a:cs typeface="Roboto Bk"/>
              </a:rPr>
              <a:t>walls. </a:t>
            </a:r>
            <a:r>
              <a:rPr dirty="0" sz="2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60" b="1">
                <a:solidFill>
                  <a:srgbClr val="4F4654"/>
                </a:solidFill>
                <a:latin typeface="Roboto Bk"/>
                <a:cs typeface="Roboto Bk"/>
              </a:rPr>
              <a:t>In</a:t>
            </a:r>
            <a:r>
              <a:rPr dirty="0" sz="28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50" b="1">
                <a:solidFill>
                  <a:srgbClr val="4F4654"/>
                </a:solidFill>
                <a:latin typeface="Roboto Bk"/>
                <a:cs typeface="Roboto Bk"/>
              </a:rPr>
              <a:t>this</a:t>
            </a:r>
            <a:r>
              <a:rPr dirty="0" sz="28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50" b="1">
                <a:solidFill>
                  <a:srgbClr val="4F4654"/>
                </a:solidFill>
                <a:latin typeface="Roboto Bk"/>
                <a:cs typeface="Roboto Bk"/>
              </a:rPr>
              <a:t>method,</a:t>
            </a:r>
            <a:r>
              <a:rPr dirty="0" sz="28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10" b="1">
                <a:solidFill>
                  <a:srgbClr val="4F4654"/>
                </a:solidFill>
                <a:latin typeface="Roboto Bk"/>
                <a:cs typeface="Roboto Bk"/>
              </a:rPr>
              <a:t>concrete </a:t>
            </a:r>
            <a:r>
              <a:rPr dirty="0" sz="2800" spc="-68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45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2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40" b="1">
                <a:solidFill>
                  <a:srgbClr val="4F4654"/>
                </a:solidFill>
                <a:latin typeface="Roboto Bk"/>
                <a:cs typeface="Roboto Bk"/>
              </a:rPr>
              <a:t>laid</a:t>
            </a:r>
            <a:r>
              <a:rPr dirty="0" sz="28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45" b="1">
                <a:solidFill>
                  <a:srgbClr val="4F4654"/>
                </a:solidFill>
                <a:latin typeface="Roboto Bk"/>
                <a:cs typeface="Roboto Bk"/>
              </a:rPr>
              <a:t>down,</a:t>
            </a:r>
            <a:r>
              <a:rPr dirty="0" sz="2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60" b="1">
                <a:solidFill>
                  <a:srgbClr val="4F4654"/>
                </a:solidFill>
                <a:latin typeface="Roboto Bk"/>
                <a:cs typeface="Roboto Bk"/>
              </a:rPr>
              <a:t>vibrated, </a:t>
            </a:r>
            <a:r>
              <a:rPr dirty="0" sz="2800" spc="-5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50" b="1">
                <a:solidFill>
                  <a:srgbClr val="4F4654"/>
                </a:solidFill>
                <a:latin typeface="Roboto Bk"/>
                <a:cs typeface="Roboto Bk"/>
              </a:rPr>
              <a:t>worked,</a:t>
            </a:r>
            <a:r>
              <a:rPr dirty="0" sz="2800" b="1">
                <a:solidFill>
                  <a:srgbClr val="4F4654"/>
                </a:solidFill>
                <a:latin typeface="Roboto Bk"/>
                <a:cs typeface="Roboto Bk"/>
              </a:rPr>
              <a:t> and</a:t>
            </a:r>
            <a:r>
              <a:rPr dirty="0" sz="2800" spc="-4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30" b="1">
                <a:solidFill>
                  <a:srgbClr val="4F4654"/>
                </a:solidFill>
                <a:latin typeface="Roboto Bk"/>
                <a:cs typeface="Roboto Bk"/>
              </a:rPr>
              <a:t>settled</a:t>
            </a:r>
            <a:r>
              <a:rPr dirty="0" sz="28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50" b="1">
                <a:solidFill>
                  <a:srgbClr val="4F4654"/>
                </a:solidFill>
                <a:latin typeface="Roboto Bk"/>
                <a:cs typeface="Roboto Bk"/>
              </a:rPr>
              <a:t>in </a:t>
            </a:r>
            <a:r>
              <a:rPr dirty="0" sz="2800" spc="-4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b="1">
                <a:solidFill>
                  <a:srgbClr val="4F4654"/>
                </a:solidFill>
                <a:latin typeface="Roboto Bk"/>
                <a:cs typeface="Roboto Bk"/>
              </a:rPr>
              <a:t>place </a:t>
            </a:r>
            <a:r>
              <a:rPr dirty="0" sz="2800" spc="-25" b="1">
                <a:solidFill>
                  <a:srgbClr val="4F4654"/>
                </a:solidFill>
                <a:latin typeface="Roboto Bk"/>
                <a:cs typeface="Roboto Bk"/>
              </a:rPr>
              <a:t>while </a:t>
            </a:r>
            <a:r>
              <a:rPr dirty="0" sz="2800" spc="-35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2800" spc="-5" b="1">
                <a:solidFill>
                  <a:srgbClr val="4F4654"/>
                </a:solidFill>
                <a:latin typeface="Roboto Bk"/>
                <a:cs typeface="Roboto Bk"/>
              </a:rPr>
              <a:t>form </a:t>
            </a:r>
            <a:r>
              <a:rPr dirty="0" sz="2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45" b="1">
                <a:solidFill>
                  <a:srgbClr val="4F4654"/>
                </a:solidFill>
                <a:latin typeface="Roboto Bk"/>
                <a:cs typeface="Roboto Bk"/>
              </a:rPr>
              <a:t>itself</a:t>
            </a:r>
            <a:r>
              <a:rPr dirty="0" sz="2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35" b="1">
                <a:solidFill>
                  <a:srgbClr val="4F4654"/>
                </a:solidFill>
                <a:latin typeface="Roboto Bk"/>
                <a:cs typeface="Roboto Bk"/>
              </a:rPr>
              <a:t>slowly</a:t>
            </a:r>
            <a:r>
              <a:rPr dirty="0" sz="28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5" b="1">
                <a:solidFill>
                  <a:srgbClr val="4F4654"/>
                </a:solidFill>
                <a:latin typeface="Roboto Bk"/>
                <a:cs typeface="Roboto Bk"/>
              </a:rPr>
              <a:t>moves </a:t>
            </a:r>
            <a:r>
              <a:rPr dirty="0" sz="2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800" spc="-15" b="1">
                <a:solidFill>
                  <a:srgbClr val="4F4654"/>
                </a:solidFill>
                <a:latin typeface="Roboto Bk"/>
                <a:cs typeface="Roboto Bk"/>
              </a:rPr>
              <a:t>ahead.</a:t>
            </a:r>
            <a:endParaRPr sz="2800">
              <a:latin typeface="Roboto Bk"/>
              <a:cs typeface="Roboto Bk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3886200"/>
            <a:ext cx="4191000" cy="257251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" y="1315212"/>
              <a:ext cx="9144000" cy="2571115"/>
            </a:xfrm>
            <a:custGeom>
              <a:avLst/>
              <a:gdLst/>
              <a:ahLst/>
              <a:cxnLst/>
              <a:rect l="l" t="t" r="r" b="b"/>
              <a:pathLst>
                <a:path w="9144000" h="2571115">
                  <a:moveTo>
                    <a:pt x="9144000" y="2570987"/>
                  </a:moveTo>
                  <a:lnTo>
                    <a:pt x="0" y="2570987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09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6455" y="1648967"/>
              <a:ext cx="8461375" cy="2237740"/>
            </a:xfrm>
            <a:custGeom>
              <a:avLst/>
              <a:gdLst/>
              <a:ahLst/>
              <a:cxnLst/>
              <a:rect l="l" t="t" r="r" b="b"/>
              <a:pathLst>
                <a:path w="8461375" h="2237740">
                  <a:moveTo>
                    <a:pt x="811618" y="2237232"/>
                  </a:moveTo>
                  <a:lnTo>
                    <a:pt x="807351" y="2226564"/>
                  </a:lnTo>
                  <a:lnTo>
                    <a:pt x="782866" y="2198281"/>
                  </a:lnTo>
                  <a:lnTo>
                    <a:pt x="740676" y="2185416"/>
                  </a:lnTo>
                  <a:lnTo>
                    <a:pt x="698550" y="2199475"/>
                  </a:lnTo>
                  <a:lnTo>
                    <a:pt x="675716" y="2230374"/>
                  </a:lnTo>
                  <a:lnTo>
                    <a:pt x="673620" y="2237232"/>
                  </a:lnTo>
                  <a:lnTo>
                    <a:pt x="811618" y="2237232"/>
                  </a:lnTo>
                  <a:close/>
                </a:path>
                <a:path w="8461375" h="2237740">
                  <a:moveTo>
                    <a:pt x="913866" y="2237232"/>
                  </a:moveTo>
                  <a:lnTo>
                    <a:pt x="912520" y="2234717"/>
                  </a:lnTo>
                  <a:lnTo>
                    <a:pt x="886980" y="2223516"/>
                  </a:lnTo>
                  <a:lnTo>
                    <a:pt x="858735" y="2230424"/>
                  </a:lnTo>
                  <a:lnTo>
                    <a:pt x="849528" y="2237232"/>
                  </a:lnTo>
                  <a:lnTo>
                    <a:pt x="913866" y="2237232"/>
                  </a:lnTo>
                  <a:close/>
                </a:path>
                <a:path w="8461375" h="2237740">
                  <a:moveTo>
                    <a:pt x="1263396" y="745236"/>
                  </a:moveTo>
                  <a:lnTo>
                    <a:pt x="1260094" y="715479"/>
                  </a:lnTo>
                  <a:lnTo>
                    <a:pt x="1241488" y="649986"/>
                  </a:lnTo>
                  <a:lnTo>
                    <a:pt x="1194612" y="584504"/>
                  </a:lnTo>
                  <a:lnTo>
                    <a:pt x="1106424" y="554736"/>
                  </a:lnTo>
                  <a:lnTo>
                    <a:pt x="1020152" y="577596"/>
                  </a:lnTo>
                  <a:lnTo>
                    <a:pt x="977455" y="627888"/>
                  </a:lnTo>
                  <a:lnTo>
                    <a:pt x="963053" y="678180"/>
                  </a:lnTo>
                  <a:lnTo>
                    <a:pt x="961644" y="701040"/>
                  </a:lnTo>
                  <a:lnTo>
                    <a:pt x="958481" y="687705"/>
                  </a:lnTo>
                  <a:lnTo>
                    <a:pt x="947737" y="658368"/>
                  </a:lnTo>
                  <a:lnTo>
                    <a:pt x="927569" y="629031"/>
                  </a:lnTo>
                  <a:lnTo>
                    <a:pt x="896112" y="615696"/>
                  </a:lnTo>
                  <a:lnTo>
                    <a:pt x="860069" y="627367"/>
                  </a:lnTo>
                  <a:lnTo>
                    <a:pt x="828294" y="653034"/>
                  </a:lnTo>
                  <a:lnTo>
                    <a:pt x="805675" y="678713"/>
                  </a:lnTo>
                  <a:lnTo>
                    <a:pt x="797052" y="690372"/>
                  </a:lnTo>
                  <a:lnTo>
                    <a:pt x="785456" y="654900"/>
                  </a:lnTo>
                  <a:lnTo>
                    <a:pt x="748855" y="576834"/>
                  </a:lnTo>
                  <a:lnTo>
                    <a:pt x="684542" y="498779"/>
                  </a:lnTo>
                  <a:lnTo>
                    <a:pt x="589788" y="463296"/>
                  </a:lnTo>
                  <a:lnTo>
                    <a:pt x="491705" y="488784"/>
                  </a:lnTo>
                  <a:lnTo>
                    <a:pt x="420052" y="544830"/>
                  </a:lnTo>
                  <a:lnTo>
                    <a:pt x="376123" y="600887"/>
                  </a:lnTo>
                  <a:lnTo>
                    <a:pt x="361188" y="626364"/>
                  </a:lnTo>
                  <a:lnTo>
                    <a:pt x="355879" y="618744"/>
                  </a:lnTo>
                  <a:lnTo>
                    <a:pt x="340423" y="601980"/>
                  </a:lnTo>
                  <a:lnTo>
                    <a:pt x="315544" y="585216"/>
                  </a:lnTo>
                  <a:lnTo>
                    <a:pt x="281940" y="577596"/>
                  </a:lnTo>
                  <a:lnTo>
                    <a:pt x="247561" y="598322"/>
                  </a:lnTo>
                  <a:lnTo>
                    <a:pt x="219456" y="643890"/>
                  </a:lnTo>
                  <a:lnTo>
                    <a:pt x="200507" y="689470"/>
                  </a:lnTo>
                  <a:lnTo>
                    <a:pt x="193548" y="710184"/>
                  </a:lnTo>
                  <a:lnTo>
                    <a:pt x="190169" y="699236"/>
                  </a:lnTo>
                  <a:lnTo>
                    <a:pt x="177927" y="675132"/>
                  </a:lnTo>
                  <a:lnTo>
                    <a:pt x="153695" y="651040"/>
                  </a:lnTo>
                  <a:lnTo>
                    <a:pt x="114300" y="640080"/>
                  </a:lnTo>
                  <a:lnTo>
                    <a:pt x="68795" y="654850"/>
                  </a:lnTo>
                  <a:lnTo>
                    <a:pt x="32575" y="687324"/>
                  </a:lnTo>
                  <a:lnTo>
                    <a:pt x="8648" y="719810"/>
                  </a:lnTo>
                  <a:lnTo>
                    <a:pt x="0" y="734568"/>
                  </a:lnTo>
                  <a:lnTo>
                    <a:pt x="1263396" y="745236"/>
                  </a:lnTo>
                  <a:close/>
                </a:path>
                <a:path w="8461375" h="2237740">
                  <a:moveTo>
                    <a:pt x="3613416" y="1673364"/>
                  </a:moveTo>
                  <a:lnTo>
                    <a:pt x="3608794" y="1627162"/>
                  </a:lnTo>
                  <a:lnTo>
                    <a:pt x="3581031" y="1525536"/>
                  </a:lnTo>
                  <a:lnTo>
                    <a:pt x="3509251" y="1423898"/>
                  </a:lnTo>
                  <a:lnTo>
                    <a:pt x="3372624" y="1377708"/>
                  </a:lnTo>
                  <a:lnTo>
                    <a:pt x="3239008" y="1413179"/>
                  </a:lnTo>
                  <a:lnTo>
                    <a:pt x="3172409" y="1491246"/>
                  </a:lnTo>
                  <a:lnTo>
                    <a:pt x="3149523" y="1569300"/>
                  </a:lnTo>
                  <a:lnTo>
                    <a:pt x="3147072" y="1604784"/>
                  </a:lnTo>
                  <a:lnTo>
                    <a:pt x="3142284" y="1584299"/>
                  </a:lnTo>
                  <a:lnTo>
                    <a:pt x="3125927" y="1539252"/>
                  </a:lnTo>
                  <a:lnTo>
                    <a:pt x="3094990" y="1494193"/>
                  </a:lnTo>
                  <a:lnTo>
                    <a:pt x="3046488" y="1473720"/>
                  </a:lnTo>
                  <a:lnTo>
                    <a:pt x="2989884" y="1491818"/>
                  </a:lnTo>
                  <a:lnTo>
                    <a:pt x="2941142" y="1531632"/>
                  </a:lnTo>
                  <a:lnTo>
                    <a:pt x="2906966" y="1571447"/>
                  </a:lnTo>
                  <a:lnTo>
                    <a:pt x="2894088" y="1589544"/>
                  </a:lnTo>
                  <a:lnTo>
                    <a:pt x="2875965" y="1534299"/>
                  </a:lnTo>
                  <a:lnTo>
                    <a:pt x="2818841" y="1412760"/>
                  </a:lnTo>
                  <a:lnTo>
                    <a:pt x="2718562" y="1291221"/>
                  </a:lnTo>
                  <a:lnTo>
                    <a:pt x="2571000" y="1235976"/>
                  </a:lnTo>
                  <a:lnTo>
                    <a:pt x="2418905" y="1275740"/>
                  </a:lnTo>
                  <a:lnTo>
                    <a:pt x="2308682" y="1363230"/>
                  </a:lnTo>
                  <a:lnTo>
                    <a:pt x="2241600" y="1450708"/>
                  </a:lnTo>
                  <a:lnTo>
                    <a:pt x="2218956" y="1490484"/>
                  </a:lnTo>
                  <a:lnTo>
                    <a:pt x="2210612" y="1478572"/>
                  </a:lnTo>
                  <a:lnTo>
                    <a:pt x="2186571" y="1452384"/>
                  </a:lnTo>
                  <a:lnTo>
                    <a:pt x="2148230" y="1426184"/>
                  </a:lnTo>
                  <a:lnTo>
                    <a:pt x="2097036" y="1414284"/>
                  </a:lnTo>
                  <a:lnTo>
                    <a:pt x="2042566" y="1446669"/>
                  </a:lnTo>
                  <a:lnTo>
                    <a:pt x="1998548" y="1517916"/>
                  </a:lnTo>
                  <a:lnTo>
                    <a:pt x="1969084" y="1589163"/>
                  </a:lnTo>
                  <a:lnTo>
                    <a:pt x="1958352" y="1621548"/>
                  </a:lnTo>
                  <a:lnTo>
                    <a:pt x="1953209" y="1604873"/>
                  </a:lnTo>
                  <a:lnTo>
                    <a:pt x="1934349" y="1568208"/>
                  </a:lnTo>
                  <a:lnTo>
                    <a:pt x="1896630" y="1531531"/>
                  </a:lnTo>
                  <a:lnTo>
                    <a:pt x="1834908" y="1514868"/>
                  </a:lnTo>
                  <a:lnTo>
                    <a:pt x="1765731" y="1537487"/>
                  </a:lnTo>
                  <a:lnTo>
                    <a:pt x="1710131" y="1587258"/>
                  </a:lnTo>
                  <a:lnTo>
                    <a:pt x="1673098" y="1637017"/>
                  </a:lnTo>
                  <a:lnTo>
                    <a:pt x="1659648" y="1659648"/>
                  </a:lnTo>
                  <a:lnTo>
                    <a:pt x="3613416" y="1673364"/>
                  </a:lnTo>
                  <a:close/>
                </a:path>
                <a:path w="8461375" h="2237740">
                  <a:moveTo>
                    <a:pt x="8461261" y="108204"/>
                  </a:moveTo>
                  <a:lnTo>
                    <a:pt x="8460562" y="97256"/>
                  </a:lnTo>
                  <a:lnTo>
                    <a:pt x="8455736" y="73152"/>
                  </a:lnTo>
                  <a:lnTo>
                    <a:pt x="8442604" y="49060"/>
                  </a:lnTo>
                  <a:lnTo>
                    <a:pt x="8417065" y="38100"/>
                  </a:lnTo>
                  <a:lnTo>
                    <a:pt x="8388820" y="44767"/>
                  </a:lnTo>
                  <a:lnTo>
                    <a:pt x="8368297" y="59436"/>
                  </a:lnTo>
                  <a:lnTo>
                    <a:pt x="8355762" y="74104"/>
                  </a:lnTo>
                  <a:lnTo>
                    <a:pt x="8351533" y="80772"/>
                  </a:lnTo>
                  <a:lnTo>
                    <a:pt x="8348764" y="68160"/>
                  </a:lnTo>
                  <a:lnTo>
                    <a:pt x="8337436" y="40386"/>
                  </a:lnTo>
                  <a:lnTo>
                    <a:pt x="8312950" y="12623"/>
                  </a:lnTo>
                  <a:lnTo>
                    <a:pt x="8270761" y="0"/>
                  </a:lnTo>
                  <a:lnTo>
                    <a:pt x="8228635" y="13817"/>
                  </a:lnTo>
                  <a:lnTo>
                    <a:pt x="8205800" y="44196"/>
                  </a:lnTo>
                  <a:lnTo>
                    <a:pt x="8196389" y="74587"/>
                  </a:lnTo>
                  <a:lnTo>
                    <a:pt x="8194561" y="88392"/>
                  </a:lnTo>
                  <a:lnTo>
                    <a:pt x="8190954" y="83159"/>
                  </a:lnTo>
                  <a:lnTo>
                    <a:pt x="8179511" y="71628"/>
                  </a:lnTo>
                  <a:lnTo>
                    <a:pt x="8159191" y="60109"/>
                  </a:lnTo>
                  <a:lnTo>
                    <a:pt x="8129029" y="54864"/>
                  </a:lnTo>
                  <a:lnTo>
                    <a:pt x="8100276" y="63677"/>
                  </a:lnTo>
                  <a:lnTo>
                    <a:pt x="8083118" y="83058"/>
                  </a:lnTo>
                  <a:lnTo>
                    <a:pt x="8074800" y="102450"/>
                  </a:lnTo>
                  <a:lnTo>
                    <a:pt x="8072641" y="111252"/>
                  </a:lnTo>
                  <a:lnTo>
                    <a:pt x="8461261" y="10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91000" y="1315212"/>
              <a:ext cx="1115695" cy="439420"/>
            </a:xfrm>
            <a:custGeom>
              <a:avLst/>
              <a:gdLst/>
              <a:ahLst/>
              <a:cxnLst/>
              <a:rect l="l" t="t" r="r" b="b"/>
              <a:pathLst>
                <a:path w="1115695" h="439419">
                  <a:moveTo>
                    <a:pt x="1115567" y="438912"/>
                  </a:moveTo>
                  <a:lnTo>
                    <a:pt x="0" y="438912"/>
                  </a:lnTo>
                  <a:lnTo>
                    <a:pt x="1115567" y="0"/>
                  </a:lnTo>
                  <a:lnTo>
                    <a:pt x="1115567" y="141732"/>
                  </a:lnTo>
                  <a:lnTo>
                    <a:pt x="975359" y="141732"/>
                  </a:lnTo>
                  <a:lnTo>
                    <a:pt x="385571" y="373380"/>
                  </a:lnTo>
                  <a:lnTo>
                    <a:pt x="1115567" y="373380"/>
                  </a:lnTo>
                  <a:lnTo>
                    <a:pt x="1115567" y="438912"/>
                  </a:lnTo>
                  <a:close/>
                </a:path>
                <a:path w="1115695" h="439419">
                  <a:moveTo>
                    <a:pt x="1115567" y="373380"/>
                  </a:moveTo>
                  <a:lnTo>
                    <a:pt x="975359" y="373380"/>
                  </a:lnTo>
                  <a:lnTo>
                    <a:pt x="975359" y="141732"/>
                  </a:lnTo>
                  <a:lnTo>
                    <a:pt x="1115567" y="141732"/>
                  </a:lnTo>
                  <a:lnTo>
                    <a:pt x="1115567" y="37338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07408" y="1725180"/>
              <a:ext cx="836930" cy="22860"/>
            </a:xfrm>
            <a:custGeom>
              <a:avLst/>
              <a:gdLst/>
              <a:ahLst/>
              <a:cxnLst/>
              <a:rect l="l" t="t" r="r" b="b"/>
              <a:pathLst>
                <a:path w="836929" h="22860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  <a:path w="836929" h="22860">
                  <a:moveTo>
                    <a:pt x="76200" y="0"/>
                  </a:moveTo>
                  <a:lnTo>
                    <a:pt x="64008" y="0"/>
                  </a:lnTo>
                  <a:lnTo>
                    <a:pt x="64008" y="22860"/>
                  </a:lnTo>
                  <a:lnTo>
                    <a:pt x="76200" y="22860"/>
                  </a:lnTo>
                  <a:lnTo>
                    <a:pt x="76200" y="0"/>
                  </a:lnTo>
                  <a:close/>
                </a:path>
                <a:path w="836929" h="22860">
                  <a:moveTo>
                    <a:pt x="138684" y="0"/>
                  </a:moveTo>
                  <a:lnTo>
                    <a:pt x="128016" y="0"/>
                  </a:lnTo>
                  <a:lnTo>
                    <a:pt x="128016" y="22860"/>
                  </a:lnTo>
                  <a:lnTo>
                    <a:pt x="138684" y="22860"/>
                  </a:lnTo>
                  <a:lnTo>
                    <a:pt x="138684" y="0"/>
                  </a:lnTo>
                  <a:close/>
                </a:path>
                <a:path w="836929" h="22860">
                  <a:moveTo>
                    <a:pt x="202692" y="0"/>
                  </a:moveTo>
                  <a:lnTo>
                    <a:pt x="192024" y="0"/>
                  </a:lnTo>
                  <a:lnTo>
                    <a:pt x="192024" y="22860"/>
                  </a:lnTo>
                  <a:lnTo>
                    <a:pt x="202692" y="22860"/>
                  </a:lnTo>
                  <a:lnTo>
                    <a:pt x="202692" y="0"/>
                  </a:lnTo>
                  <a:close/>
                </a:path>
                <a:path w="836929" h="22860">
                  <a:moveTo>
                    <a:pt x="265176" y="0"/>
                  </a:moveTo>
                  <a:lnTo>
                    <a:pt x="254508" y="0"/>
                  </a:lnTo>
                  <a:lnTo>
                    <a:pt x="254508" y="22860"/>
                  </a:lnTo>
                  <a:lnTo>
                    <a:pt x="265176" y="22860"/>
                  </a:lnTo>
                  <a:lnTo>
                    <a:pt x="265176" y="0"/>
                  </a:lnTo>
                  <a:close/>
                </a:path>
                <a:path w="836929" h="22860">
                  <a:moveTo>
                    <a:pt x="329184" y="0"/>
                  </a:moveTo>
                  <a:lnTo>
                    <a:pt x="316992" y="0"/>
                  </a:lnTo>
                  <a:lnTo>
                    <a:pt x="316992" y="22860"/>
                  </a:lnTo>
                  <a:lnTo>
                    <a:pt x="329184" y="22860"/>
                  </a:lnTo>
                  <a:lnTo>
                    <a:pt x="329184" y="0"/>
                  </a:lnTo>
                  <a:close/>
                </a:path>
                <a:path w="836929" h="22860">
                  <a:moveTo>
                    <a:pt x="393192" y="0"/>
                  </a:moveTo>
                  <a:lnTo>
                    <a:pt x="381000" y="0"/>
                  </a:lnTo>
                  <a:lnTo>
                    <a:pt x="381000" y="22860"/>
                  </a:lnTo>
                  <a:lnTo>
                    <a:pt x="393192" y="22860"/>
                  </a:lnTo>
                  <a:lnTo>
                    <a:pt x="393192" y="0"/>
                  </a:lnTo>
                  <a:close/>
                </a:path>
                <a:path w="836929" h="22860">
                  <a:moveTo>
                    <a:pt x="455676" y="0"/>
                  </a:moveTo>
                  <a:lnTo>
                    <a:pt x="445008" y="0"/>
                  </a:lnTo>
                  <a:lnTo>
                    <a:pt x="445008" y="22860"/>
                  </a:lnTo>
                  <a:lnTo>
                    <a:pt x="455676" y="22860"/>
                  </a:lnTo>
                  <a:lnTo>
                    <a:pt x="455676" y="0"/>
                  </a:lnTo>
                  <a:close/>
                </a:path>
                <a:path w="836929" h="22860">
                  <a:moveTo>
                    <a:pt x="519684" y="0"/>
                  </a:moveTo>
                  <a:lnTo>
                    <a:pt x="509003" y="0"/>
                  </a:lnTo>
                  <a:lnTo>
                    <a:pt x="509003" y="22860"/>
                  </a:lnTo>
                  <a:lnTo>
                    <a:pt x="519684" y="22860"/>
                  </a:lnTo>
                  <a:lnTo>
                    <a:pt x="519684" y="0"/>
                  </a:lnTo>
                  <a:close/>
                </a:path>
                <a:path w="836929" h="22860">
                  <a:moveTo>
                    <a:pt x="582168" y="0"/>
                  </a:moveTo>
                  <a:lnTo>
                    <a:pt x="571487" y="0"/>
                  </a:lnTo>
                  <a:lnTo>
                    <a:pt x="571487" y="22860"/>
                  </a:lnTo>
                  <a:lnTo>
                    <a:pt x="582168" y="22860"/>
                  </a:lnTo>
                  <a:lnTo>
                    <a:pt x="582168" y="0"/>
                  </a:lnTo>
                  <a:close/>
                </a:path>
                <a:path w="836929" h="22860">
                  <a:moveTo>
                    <a:pt x="646176" y="0"/>
                  </a:moveTo>
                  <a:lnTo>
                    <a:pt x="635508" y="0"/>
                  </a:lnTo>
                  <a:lnTo>
                    <a:pt x="635508" y="22860"/>
                  </a:lnTo>
                  <a:lnTo>
                    <a:pt x="646176" y="22860"/>
                  </a:lnTo>
                  <a:lnTo>
                    <a:pt x="646176" y="0"/>
                  </a:lnTo>
                  <a:close/>
                </a:path>
                <a:path w="836929" h="22860">
                  <a:moveTo>
                    <a:pt x="710184" y="0"/>
                  </a:moveTo>
                  <a:lnTo>
                    <a:pt x="697992" y="0"/>
                  </a:lnTo>
                  <a:lnTo>
                    <a:pt x="697992" y="22860"/>
                  </a:lnTo>
                  <a:lnTo>
                    <a:pt x="710184" y="22860"/>
                  </a:lnTo>
                  <a:lnTo>
                    <a:pt x="710184" y="0"/>
                  </a:lnTo>
                  <a:close/>
                </a:path>
                <a:path w="836929" h="22860">
                  <a:moveTo>
                    <a:pt x="772668" y="0"/>
                  </a:moveTo>
                  <a:lnTo>
                    <a:pt x="761987" y="0"/>
                  </a:lnTo>
                  <a:lnTo>
                    <a:pt x="761987" y="22860"/>
                  </a:lnTo>
                  <a:lnTo>
                    <a:pt x="772668" y="22860"/>
                  </a:lnTo>
                  <a:lnTo>
                    <a:pt x="772668" y="0"/>
                  </a:lnTo>
                  <a:close/>
                </a:path>
                <a:path w="836929" h="22860">
                  <a:moveTo>
                    <a:pt x="836676" y="0"/>
                  </a:moveTo>
                  <a:lnTo>
                    <a:pt x="826008" y="0"/>
                  </a:lnTo>
                  <a:lnTo>
                    <a:pt x="826008" y="22860"/>
                  </a:lnTo>
                  <a:lnTo>
                    <a:pt x="836676" y="22860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12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56276" y="1315212"/>
              <a:ext cx="50800" cy="439420"/>
            </a:xfrm>
            <a:custGeom>
              <a:avLst/>
              <a:gdLst/>
              <a:ahLst/>
              <a:cxnLst/>
              <a:rect l="l" t="t" r="r" b="b"/>
              <a:pathLst>
                <a:path w="50800" h="439419">
                  <a:moveTo>
                    <a:pt x="50291" y="438912"/>
                  </a:moveTo>
                  <a:lnTo>
                    <a:pt x="0" y="438912"/>
                  </a:lnTo>
                  <a:lnTo>
                    <a:pt x="0" y="19812"/>
                  </a:lnTo>
                  <a:lnTo>
                    <a:pt x="50291" y="0"/>
                  </a:lnTo>
                  <a:lnTo>
                    <a:pt x="50291" y="43891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600" y="1449324"/>
              <a:ext cx="4038600" cy="24368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187" y="3886199"/>
              <a:ext cx="9144000" cy="2105660"/>
            </a:xfrm>
            <a:custGeom>
              <a:avLst/>
              <a:gdLst/>
              <a:ahLst/>
              <a:cxnLst/>
              <a:rect l="l" t="t" r="r" b="b"/>
              <a:pathLst>
                <a:path w="9144000" h="2105660">
                  <a:moveTo>
                    <a:pt x="1094232" y="2098560"/>
                  </a:moveTo>
                  <a:lnTo>
                    <a:pt x="1091590" y="2055215"/>
                  </a:lnTo>
                  <a:lnTo>
                    <a:pt x="1084326" y="2017788"/>
                  </a:lnTo>
                  <a:lnTo>
                    <a:pt x="1078712" y="1988832"/>
                  </a:lnTo>
                  <a:lnTo>
                    <a:pt x="1073086" y="1959876"/>
                  </a:lnTo>
                  <a:lnTo>
                    <a:pt x="1022870" y="1864525"/>
                  </a:lnTo>
                  <a:lnTo>
                    <a:pt x="925080" y="1821192"/>
                  </a:lnTo>
                  <a:lnTo>
                    <a:pt x="813231" y="1847380"/>
                  </a:lnTo>
                  <a:lnTo>
                    <a:pt x="732104" y="1905012"/>
                  </a:lnTo>
                  <a:lnTo>
                    <a:pt x="682688" y="1962632"/>
                  </a:lnTo>
                  <a:lnTo>
                    <a:pt x="665988" y="1988832"/>
                  </a:lnTo>
                  <a:lnTo>
                    <a:pt x="655472" y="1939302"/>
                  </a:lnTo>
                  <a:lnTo>
                    <a:pt x="611505" y="1830336"/>
                  </a:lnTo>
                  <a:lnTo>
                    <a:pt x="515543" y="1721370"/>
                  </a:lnTo>
                  <a:lnTo>
                    <a:pt x="348996" y="1671840"/>
                  </a:lnTo>
                  <a:lnTo>
                    <a:pt x="185547" y="1725891"/>
                  </a:lnTo>
                  <a:lnTo>
                    <a:pt x="96393" y="1844814"/>
                  </a:lnTo>
                  <a:lnTo>
                    <a:pt x="59245" y="1963724"/>
                  </a:lnTo>
                  <a:lnTo>
                    <a:pt x="51816" y="2017788"/>
                  </a:lnTo>
                  <a:lnTo>
                    <a:pt x="38011" y="1997062"/>
                  </a:lnTo>
                  <a:lnTo>
                    <a:pt x="0" y="1957793"/>
                  </a:lnTo>
                  <a:lnTo>
                    <a:pt x="0" y="2105139"/>
                  </a:lnTo>
                  <a:lnTo>
                    <a:pt x="1094232" y="2098560"/>
                  </a:lnTo>
                  <a:close/>
                </a:path>
                <a:path w="9144000" h="2105660">
                  <a:moveTo>
                    <a:pt x="1170444" y="57912"/>
                  </a:moveTo>
                  <a:lnTo>
                    <a:pt x="1169746" y="46723"/>
                  </a:lnTo>
                  <a:lnTo>
                    <a:pt x="1168057" y="38100"/>
                  </a:lnTo>
                  <a:lnTo>
                    <a:pt x="1166558" y="30480"/>
                  </a:lnTo>
                  <a:lnTo>
                    <a:pt x="1164920" y="22098"/>
                  </a:lnTo>
                  <a:lnTo>
                    <a:pt x="1153134" y="0"/>
                  </a:lnTo>
                  <a:lnTo>
                    <a:pt x="1088796" y="0"/>
                  </a:lnTo>
                  <a:lnTo>
                    <a:pt x="1077480" y="8382"/>
                  </a:lnTo>
                  <a:lnTo>
                    <a:pt x="1064945" y="23583"/>
                  </a:lnTo>
                  <a:lnTo>
                    <a:pt x="1060716" y="30480"/>
                  </a:lnTo>
                  <a:lnTo>
                    <a:pt x="1057948" y="17627"/>
                  </a:lnTo>
                  <a:lnTo>
                    <a:pt x="1050886" y="0"/>
                  </a:lnTo>
                  <a:lnTo>
                    <a:pt x="912888" y="0"/>
                  </a:lnTo>
                  <a:lnTo>
                    <a:pt x="905573" y="24053"/>
                  </a:lnTo>
                  <a:lnTo>
                    <a:pt x="903744" y="38100"/>
                  </a:lnTo>
                  <a:lnTo>
                    <a:pt x="900137" y="32626"/>
                  </a:lnTo>
                  <a:lnTo>
                    <a:pt x="888695" y="20574"/>
                  </a:lnTo>
                  <a:lnTo>
                    <a:pt x="868375" y="8534"/>
                  </a:lnTo>
                  <a:lnTo>
                    <a:pt x="838212" y="3048"/>
                  </a:lnTo>
                  <a:lnTo>
                    <a:pt x="809459" y="12103"/>
                  </a:lnTo>
                  <a:lnTo>
                    <a:pt x="792302" y="32004"/>
                  </a:lnTo>
                  <a:lnTo>
                    <a:pt x="783983" y="51917"/>
                  </a:lnTo>
                  <a:lnTo>
                    <a:pt x="781824" y="60960"/>
                  </a:lnTo>
                  <a:lnTo>
                    <a:pt x="1170444" y="57912"/>
                  </a:lnTo>
                  <a:close/>
                </a:path>
                <a:path w="9144000" h="2105660">
                  <a:moveTo>
                    <a:pt x="9144000" y="71640"/>
                  </a:moveTo>
                  <a:lnTo>
                    <a:pt x="9135504" y="69634"/>
                  </a:lnTo>
                  <a:lnTo>
                    <a:pt x="9126283" y="68211"/>
                  </a:lnTo>
                  <a:lnTo>
                    <a:pt x="9116784" y="67348"/>
                  </a:lnTo>
                  <a:lnTo>
                    <a:pt x="9107424" y="67068"/>
                  </a:lnTo>
                  <a:lnTo>
                    <a:pt x="9104376" y="67068"/>
                  </a:lnTo>
                  <a:lnTo>
                    <a:pt x="9019019" y="95161"/>
                  </a:lnTo>
                  <a:lnTo>
                    <a:pt x="8972359" y="156984"/>
                  </a:lnTo>
                  <a:lnTo>
                    <a:pt x="8952865" y="218795"/>
                  </a:lnTo>
                  <a:lnTo>
                    <a:pt x="8948928" y="246900"/>
                  </a:lnTo>
                  <a:lnTo>
                    <a:pt x="8941714" y="235940"/>
                  </a:lnTo>
                  <a:lnTo>
                    <a:pt x="8918638" y="211848"/>
                  </a:lnTo>
                  <a:lnTo>
                    <a:pt x="8877567" y="187744"/>
                  </a:lnTo>
                  <a:lnTo>
                    <a:pt x="8816340" y="176796"/>
                  </a:lnTo>
                  <a:lnTo>
                    <a:pt x="8757742" y="195122"/>
                  </a:lnTo>
                  <a:lnTo>
                    <a:pt x="8722423" y="235470"/>
                  </a:lnTo>
                  <a:lnTo>
                    <a:pt x="8705113" y="275805"/>
                  </a:lnTo>
                  <a:lnTo>
                    <a:pt x="8700516" y="294144"/>
                  </a:lnTo>
                  <a:lnTo>
                    <a:pt x="9144000" y="291096"/>
                  </a:lnTo>
                  <a:lnTo>
                    <a:pt x="9144000" y="246900"/>
                  </a:lnTo>
                  <a:lnTo>
                    <a:pt x="914400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23792" y="1381759"/>
            <a:ext cx="4873625" cy="463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z="2400" spc="-185" b="1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400" spc="-235" b="1">
                <a:solidFill>
                  <a:srgbClr val="B52621"/>
                </a:solidFill>
                <a:latin typeface="Trebuchet MS"/>
                <a:cs typeface="Trebuchet MS"/>
              </a:rPr>
              <a:t>3</a:t>
            </a:r>
            <a:r>
              <a:rPr dirty="0" sz="2400" spc="360" b="1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400" spc="-320" b="1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400" spc="-155" b="1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400" spc="-365" b="1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400" spc="-45" b="1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400" spc="-240" b="1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400" spc="-229" b="1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400" spc="-325" b="1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400" spc="-265" b="1">
                <a:solidFill>
                  <a:srgbClr val="B52621"/>
                </a:solidFill>
                <a:latin typeface="Trebuchet MS"/>
                <a:cs typeface="Trebuchet MS"/>
              </a:rPr>
              <a:t>v</a:t>
            </a:r>
            <a:r>
              <a:rPr dirty="0" sz="2400" spc="-325" b="1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400" spc="-145" b="1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400" spc="-315" b="1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400" spc="-180" b="1">
                <a:solidFill>
                  <a:srgbClr val="B52621"/>
                </a:solidFill>
                <a:latin typeface="Trebuchet MS"/>
                <a:cs typeface="Trebuchet MS"/>
              </a:rPr>
              <a:t>J</a:t>
            </a:r>
            <a:r>
              <a:rPr dirty="0" sz="2400" spc="-340" b="1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400" spc="-434" b="1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2400" spc="-285" b="1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400" spc="-305" b="1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400" spc="-225" b="1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400" spc="-305" b="1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400" spc="-145" b="1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400" spc="-425" b="1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2400" spc="-325" b="1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400" spc="-595" b="1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2400" spc="-325" b="1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400" spc="-20" b="1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400" spc="-370" b="1">
                <a:solidFill>
                  <a:srgbClr val="B52621"/>
                </a:solidFill>
                <a:latin typeface="Trebuchet MS"/>
                <a:cs typeface="Trebuchet MS"/>
              </a:rPr>
              <a:t>h</a:t>
            </a:r>
            <a:r>
              <a:rPr dirty="0" sz="2400" spc="-305" b="1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400" spc="-285" b="1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  <a:p>
            <a:pPr marL="329565" marR="5080" indent="-317500">
              <a:lnSpc>
                <a:spcPct val="100000"/>
              </a:lnSpc>
              <a:spcBef>
                <a:spcPts val="1750"/>
              </a:spcBef>
              <a:buSzPct val="58333"/>
              <a:buFont typeface="Arial MT"/>
              <a:buChar char="•"/>
              <a:tabLst>
                <a:tab pos="328930" algn="l"/>
                <a:tab pos="330200" algn="l"/>
              </a:tabLst>
            </a:pP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This</a:t>
            </a:r>
            <a:r>
              <a:rPr dirty="0" sz="2400" spc="1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70" b="1">
                <a:solidFill>
                  <a:srgbClr val="4F4654"/>
                </a:solidFill>
                <a:latin typeface="Roboto Bk"/>
                <a:cs typeface="Roboto Bk"/>
              </a:rPr>
              <a:t>Slip-Form</a:t>
            </a:r>
            <a:r>
              <a:rPr dirty="0" sz="2400" spc="1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method</a:t>
            </a:r>
            <a:r>
              <a:rPr dirty="0" sz="2400" spc="114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2400" spc="1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used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for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climbers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which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are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independent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of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cranes.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70" b="1">
                <a:solidFill>
                  <a:srgbClr val="4F4654"/>
                </a:solidFill>
                <a:latin typeface="Roboto Bk"/>
                <a:cs typeface="Roboto Bk"/>
              </a:rPr>
              <a:t>It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is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attached</a:t>
            </a:r>
            <a:r>
              <a:rPr dirty="0" sz="2400" spc="6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to</a:t>
            </a:r>
            <a:r>
              <a:rPr dirty="0" sz="2400" spc="1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30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2400" spc="6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large</a:t>
            </a:r>
            <a:r>
              <a:rPr dirty="0" sz="2400" spc="7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formwork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area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at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story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5" b="1">
                <a:solidFill>
                  <a:srgbClr val="4F4654"/>
                </a:solidFill>
                <a:latin typeface="Roboto Bk"/>
                <a:cs typeface="Roboto Bk"/>
              </a:rPr>
              <a:t>height.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This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system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gives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maximum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protection,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 providing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30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complete</a:t>
            </a:r>
            <a:r>
              <a:rPr dirty="0" sz="24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90" b="1">
                <a:solidFill>
                  <a:srgbClr val="4F4654"/>
                </a:solidFill>
                <a:latin typeface="Roboto Bk"/>
                <a:cs typeface="Roboto Bk"/>
              </a:rPr>
              <a:t>self- </a:t>
            </a:r>
            <a:r>
              <a:rPr dirty="0" sz="2400" spc="-8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climbing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formwork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system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that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is </a:t>
            </a:r>
            <a:r>
              <a:rPr dirty="0" sz="2400" spc="-58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independent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of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cranes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for</a:t>
            </a:r>
            <a:r>
              <a:rPr dirty="0" sz="24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5" b="1">
                <a:solidFill>
                  <a:srgbClr val="4F4654"/>
                </a:solidFill>
                <a:latin typeface="Roboto Bk"/>
                <a:cs typeface="Roboto Bk"/>
              </a:rPr>
              <a:t>walls,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columns,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supports,</a:t>
            </a:r>
            <a:r>
              <a:rPr dirty="0" sz="2400" spc="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floor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 beers.</a:t>
            </a:r>
            <a:endParaRPr sz="2400">
              <a:latin typeface="Roboto Bk"/>
              <a:cs typeface="Roboto Bk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2600" y="3886200"/>
            <a:ext cx="4038600" cy="230428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" y="1315212"/>
              <a:ext cx="9144000" cy="2571115"/>
            </a:xfrm>
            <a:custGeom>
              <a:avLst/>
              <a:gdLst/>
              <a:ahLst/>
              <a:cxnLst/>
              <a:rect l="l" t="t" r="r" b="b"/>
              <a:pathLst>
                <a:path w="9144000" h="2571115">
                  <a:moveTo>
                    <a:pt x="9144000" y="2570987"/>
                  </a:moveTo>
                  <a:lnTo>
                    <a:pt x="0" y="2570987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09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6455" y="1648967"/>
              <a:ext cx="8461375" cy="2237740"/>
            </a:xfrm>
            <a:custGeom>
              <a:avLst/>
              <a:gdLst/>
              <a:ahLst/>
              <a:cxnLst/>
              <a:rect l="l" t="t" r="r" b="b"/>
              <a:pathLst>
                <a:path w="8461375" h="2237740">
                  <a:moveTo>
                    <a:pt x="811618" y="2237232"/>
                  </a:moveTo>
                  <a:lnTo>
                    <a:pt x="807351" y="2226564"/>
                  </a:lnTo>
                  <a:lnTo>
                    <a:pt x="782866" y="2198281"/>
                  </a:lnTo>
                  <a:lnTo>
                    <a:pt x="740676" y="2185416"/>
                  </a:lnTo>
                  <a:lnTo>
                    <a:pt x="698550" y="2199475"/>
                  </a:lnTo>
                  <a:lnTo>
                    <a:pt x="675716" y="2230374"/>
                  </a:lnTo>
                  <a:lnTo>
                    <a:pt x="673620" y="2237232"/>
                  </a:lnTo>
                  <a:lnTo>
                    <a:pt x="811618" y="2237232"/>
                  </a:lnTo>
                  <a:close/>
                </a:path>
                <a:path w="8461375" h="2237740">
                  <a:moveTo>
                    <a:pt x="913866" y="2237232"/>
                  </a:moveTo>
                  <a:lnTo>
                    <a:pt x="912520" y="2234717"/>
                  </a:lnTo>
                  <a:lnTo>
                    <a:pt x="886980" y="2223516"/>
                  </a:lnTo>
                  <a:lnTo>
                    <a:pt x="858735" y="2230424"/>
                  </a:lnTo>
                  <a:lnTo>
                    <a:pt x="849528" y="2237232"/>
                  </a:lnTo>
                  <a:lnTo>
                    <a:pt x="913866" y="2237232"/>
                  </a:lnTo>
                  <a:close/>
                </a:path>
                <a:path w="8461375" h="2237740">
                  <a:moveTo>
                    <a:pt x="1263396" y="745236"/>
                  </a:moveTo>
                  <a:lnTo>
                    <a:pt x="1260094" y="715479"/>
                  </a:lnTo>
                  <a:lnTo>
                    <a:pt x="1241488" y="649986"/>
                  </a:lnTo>
                  <a:lnTo>
                    <a:pt x="1194612" y="584504"/>
                  </a:lnTo>
                  <a:lnTo>
                    <a:pt x="1106424" y="554736"/>
                  </a:lnTo>
                  <a:lnTo>
                    <a:pt x="1020152" y="577596"/>
                  </a:lnTo>
                  <a:lnTo>
                    <a:pt x="977455" y="627888"/>
                  </a:lnTo>
                  <a:lnTo>
                    <a:pt x="963053" y="678180"/>
                  </a:lnTo>
                  <a:lnTo>
                    <a:pt x="961644" y="701040"/>
                  </a:lnTo>
                  <a:lnTo>
                    <a:pt x="958481" y="687705"/>
                  </a:lnTo>
                  <a:lnTo>
                    <a:pt x="947737" y="658368"/>
                  </a:lnTo>
                  <a:lnTo>
                    <a:pt x="927569" y="629031"/>
                  </a:lnTo>
                  <a:lnTo>
                    <a:pt x="896112" y="615696"/>
                  </a:lnTo>
                  <a:lnTo>
                    <a:pt x="860069" y="627367"/>
                  </a:lnTo>
                  <a:lnTo>
                    <a:pt x="828294" y="653034"/>
                  </a:lnTo>
                  <a:lnTo>
                    <a:pt x="805675" y="678713"/>
                  </a:lnTo>
                  <a:lnTo>
                    <a:pt x="797052" y="690372"/>
                  </a:lnTo>
                  <a:lnTo>
                    <a:pt x="785456" y="654900"/>
                  </a:lnTo>
                  <a:lnTo>
                    <a:pt x="748855" y="576834"/>
                  </a:lnTo>
                  <a:lnTo>
                    <a:pt x="684542" y="498779"/>
                  </a:lnTo>
                  <a:lnTo>
                    <a:pt x="589788" y="463296"/>
                  </a:lnTo>
                  <a:lnTo>
                    <a:pt x="491705" y="488784"/>
                  </a:lnTo>
                  <a:lnTo>
                    <a:pt x="420052" y="544830"/>
                  </a:lnTo>
                  <a:lnTo>
                    <a:pt x="376123" y="600887"/>
                  </a:lnTo>
                  <a:lnTo>
                    <a:pt x="361188" y="626364"/>
                  </a:lnTo>
                  <a:lnTo>
                    <a:pt x="355879" y="618744"/>
                  </a:lnTo>
                  <a:lnTo>
                    <a:pt x="340423" y="601980"/>
                  </a:lnTo>
                  <a:lnTo>
                    <a:pt x="315544" y="585216"/>
                  </a:lnTo>
                  <a:lnTo>
                    <a:pt x="281940" y="577596"/>
                  </a:lnTo>
                  <a:lnTo>
                    <a:pt x="247561" y="598322"/>
                  </a:lnTo>
                  <a:lnTo>
                    <a:pt x="219456" y="643890"/>
                  </a:lnTo>
                  <a:lnTo>
                    <a:pt x="200507" y="689470"/>
                  </a:lnTo>
                  <a:lnTo>
                    <a:pt x="193548" y="710184"/>
                  </a:lnTo>
                  <a:lnTo>
                    <a:pt x="190169" y="699236"/>
                  </a:lnTo>
                  <a:lnTo>
                    <a:pt x="177927" y="675132"/>
                  </a:lnTo>
                  <a:lnTo>
                    <a:pt x="153695" y="651040"/>
                  </a:lnTo>
                  <a:lnTo>
                    <a:pt x="114300" y="640080"/>
                  </a:lnTo>
                  <a:lnTo>
                    <a:pt x="68795" y="654850"/>
                  </a:lnTo>
                  <a:lnTo>
                    <a:pt x="32575" y="687324"/>
                  </a:lnTo>
                  <a:lnTo>
                    <a:pt x="8648" y="719810"/>
                  </a:lnTo>
                  <a:lnTo>
                    <a:pt x="0" y="734568"/>
                  </a:lnTo>
                  <a:lnTo>
                    <a:pt x="1263396" y="745236"/>
                  </a:lnTo>
                  <a:close/>
                </a:path>
                <a:path w="8461375" h="2237740">
                  <a:moveTo>
                    <a:pt x="3613416" y="1673364"/>
                  </a:moveTo>
                  <a:lnTo>
                    <a:pt x="3608794" y="1627162"/>
                  </a:lnTo>
                  <a:lnTo>
                    <a:pt x="3581031" y="1525536"/>
                  </a:lnTo>
                  <a:lnTo>
                    <a:pt x="3509251" y="1423898"/>
                  </a:lnTo>
                  <a:lnTo>
                    <a:pt x="3372624" y="1377708"/>
                  </a:lnTo>
                  <a:lnTo>
                    <a:pt x="3239008" y="1413179"/>
                  </a:lnTo>
                  <a:lnTo>
                    <a:pt x="3172409" y="1491246"/>
                  </a:lnTo>
                  <a:lnTo>
                    <a:pt x="3149523" y="1569300"/>
                  </a:lnTo>
                  <a:lnTo>
                    <a:pt x="3147072" y="1604784"/>
                  </a:lnTo>
                  <a:lnTo>
                    <a:pt x="3142284" y="1584299"/>
                  </a:lnTo>
                  <a:lnTo>
                    <a:pt x="3125927" y="1539252"/>
                  </a:lnTo>
                  <a:lnTo>
                    <a:pt x="3094990" y="1494193"/>
                  </a:lnTo>
                  <a:lnTo>
                    <a:pt x="3046488" y="1473720"/>
                  </a:lnTo>
                  <a:lnTo>
                    <a:pt x="2989884" y="1491818"/>
                  </a:lnTo>
                  <a:lnTo>
                    <a:pt x="2941142" y="1531632"/>
                  </a:lnTo>
                  <a:lnTo>
                    <a:pt x="2906966" y="1571447"/>
                  </a:lnTo>
                  <a:lnTo>
                    <a:pt x="2894088" y="1589544"/>
                  </a:lnTo>
                  <a:lnTo>
                    <a:pt x="2875965" y="1534299"/>
                  </a:lnTo>
                  <a:lnTo>
                    <a:pt x="2818841" y="1412760"/>
                  </a:lnTo>
                  <a:lnTo>
                    <a:pt x="2718562" y="1291221"/>
                  </a:lnTo>
                  <a:lnTo>
                    <a:pt x="2571000" y="1235976"/>
                  </a:lnTo>
                  <a:lnTo>
                    <a:pt x="2418905" y="1275740"/>
                  </a:lnTo>
                  <a:lnTo>
                    <a:pt x="2308682" y="1363230"/>
                  </a:lnTo>
                  <a:lnTo>
                    <a:pt x="2241600" y="1450708"/>
                  </a:lnTo>
                  <a:lnTo>
                    <a:pt x="2218956" y="1490484"/>
                  </a:lnTo>
                  <a:lnTo>
                    <a:pt x="2210612" y="1478572"/>
                  </a:lnTo>
                  <a:lnTo>
                    <a:pt x="2186571" y="1452384"/>
                  </a:lnTo>
                  <a:lnTo>
                    <a:pt x="2148230" y="1426184"/>
                  </a:lnTo>
                  <a:lnTo>
                    <a:pt x="2097036" y="1414284"/>
                  </a:lnTo>
                  <a:lnTo>
                    <a:pt x="2042566" y="1446669"/>
                  </a:lnTo>
                  <a:lnTo>
                    <a:pt x="1998548" y="1517916"/>
                  </a:lnTo>
                  <a:lnTo>
                    <a:pt x="1969084" y="1589163"/>
                  </a:lnTo>
                  <a:lnTo>
                    <a:pt x="1958352" y="1621548"/>
                  </a:lnTo>
                  <a:lnTo>
                    <a:pt x="1953209" y="1604873"/>
                  </a:lnTo>
                  <a:lnTo>
                    <a:pt x="1934349" y="1568208"/>
                  </a:lnTo>
                  <a:lnTo>
                    <a:pt x="1896630" y="1531531"/>
                  </a:lnTo>
                  <a:lnTo>
                    <a:pt x="1834908" y="1514868"/>
                  </a:lnTo>
                  <a:lnTo>
                    <a:pt x="1765731" y="1537487"/>
                  </a:lnTo>
                  <a:lnTo>
                    <a:pt x="1710131" y="1587258"/>
                  </a:lnTo>
                  <a:lnTo>
                    <a:pt x="1673098" y="1637017"/>
                  </a:lnTo>
                  <a:lnTo>
                    <a:pt x="1659648" y="1659648"/>
                  </a:lnTo>
                  <a:lnTo>
                    <a:pt x="3613416" y="1673364"/>
                  </a:lnTo>
                  <a:close/>
                </a:path>
                <a:path w="8461375" h="2237740">
                  <a:moveTo>
                    <a:pt x="8461261" y="108204"/>
                  </a:moveTo>
                  <a:lnTo>
                    <a:pt x="8460562" y="97256"/>
                  </a:lnTo>
                  <a:lnTo>
                    <a:pt x="8455736" y="73152"/>
                  </a:lnTo>
                  <a:lnTo>
                    <a:pt x="8442604" y="49060"/>
                  </a:lnTo>
                  <a:lnTo>
                    <a:pt x="8417065" y="38100"/>
                  </a:lnTo>
                  <a:lnTo>
                    <a:pt x="8388820" y="44767"/>
                  </a:lnTo>
                  <a:lnTo>
                    <a:pt x="8368297" y="59436"/>
                  </a:lnTo>
                  <a:lnTo>
                    <a:pt x="8355762" y="74104"/>
                  </a:lnTo>
                  <a:lnTo>
                    <a:pt x="8351533" y="80772"/>
                  </a:lnTo>
                  <a:lnTo>
                    <a:pt x="8348764" y="68160"/>
                  </a:lnTo>
                  <a:lnTo>
                    <a:pt x="8337436" y="40386"/>
                  </a:lnTo>
                  <a:lnTo>
                    <a:pt x="8312950" y="12623"/>
                  </a:lnTo>
                  <a:lnTo>
                    <a:pt x="8270761" y="0"/>
                  </a:lnTo>
                  <a:lnTo>
                    <a:pt x="8228635" y="13817"/>
                  </a:lnTo>
                  <a:lnTo>
                    <a:pt x="8205800" y="44196"/>
                  </a:lnTo>
                  <a:lnTo>
                    <a:pt x="8196389" y="74587"/>
                  </a:lnTo>
                  <a:lnTo>
                    <a:pt x="8194561" y="88392"/>
                  </a:lnTo>
                  <a:lnTo>
                    <a:pt x="8190954" y="83159"/>
                  </a:lnTo>
                  <a:lnTo>
                    <a:pt x="8179511" y="71628"/>
                  </a:lnTo>
                  <a:lnTo>
                    <a:pt x="8159191" y="60109"/>
                  </a:lnTo>
                  <a:lnTo>
                    <a:pt x="8129029" y="54864"/>
                  </a:lnTo>
                  <a:lnTo>
                    <a:pt x="8100276" y="63677"/>
                  </a:lnTo>
                  <a:lnTo>
                    <a:pt x="8083118" y="83058"/>
                  </a:lnTo>
                  <a:lnTo>
                    <a:pt x="8074800" y="102450"/>
                  </a:lnTo>
                  <a:lnTo>
                    <a:pt x="8072641" y="111252"/>
                  </a:lnTo>
                  <a:lnTo>
                    <a:pt x="8461261" y="10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91000" y="1315212"/>
              <a:ext cx="1115695" cy="439420"/>
            </a:xfrm>
            <a:custGeom>
              <a:avLst/>
              <a:gdLst/>
              <a:ahLst/>
              <a:cxnLst/>
              <a:rect l="l" t="t" r="r" b="b"/>
              <a:pathLst>
                <a:path w="1115695" h="439419">
                  <a:moveTo>
                    <a:pt x="1115567" y="438912"/>
                  </a:moveTo>
                  <a:lnTo>
                    <a:pt x="0" y="438912"/>
                  </a:lnTo>
                  <a:lnTo>
                    <a:pt x="1115567" y="0"/>
                  </a:lnTo>
                  <a:lnTo>
                    <a:pt x="1115567" y="141732"/>
                  </a:lnTo>
                  <a:lnTo>
                    <a:pt x="975359" y="141732"/>
                  </a:lnTo>
                  <a:lnTo>
                    <a:pt x="385571" y="373380"/>
                  </a:lnTo>
                  <a:lnTo>
                    <a:pt x="1115567" y="373380"/>
                  </a:lnTo>
                  <a:lnTo>
                    <a:pt x="1115567" y="438912"/>
                  </a:lnTo>
                  <a:close/>
                </a:path>
                <a:path w="1115695" h="439419">
                  <a:moveTo>
                    <a:pt x="1115567" y="373380"/>
                  </a:moveTo>
                  <a:lnTo>
                    <a:pt x="975359" y="373380"/>
                  </a:lnTo>
                  <a:lnTo>
                    <a:pt x="975359" y="141732"/>
                  </a:lnTo>
                  <a:lnTo>
                    <a:pt x="1115567" y="141732"/>
                  </a:lnTo>
                  <a:lnTo>
                    <a:pt x="1115567" y="37338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07408" y="1725180"/>
              <a:ext cx="836930" cy="22860"/>
            </a:xfrm>
            <a:custGeom>
              <a:avLst/>
              <a:gdLst/>
              <a:ahLst/>
              <a:cxnLst/>
              <a:rect l="l" t="t" r="r" b="b"/>
              <a:pathLst>
                <a:path w="836929" h="22860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  <a:path w="836929" h="22860">
                  <a:moveTo>
                    <a:pt x="76200" y="0"/>
                  </a:moveTo>
                  <a:lnTo>
                    <a:pt x="64008" y="0"/>
                  </a:lnTo>
                  <a:lnTo>
                    <a:pt x="64008" y="22860"/>
                  </a:lnTo>
                  <a:lnTo>
                    <a:pt x="76200" y="22860"/>
                  </a:lnTo>
                  <a:lnTo>
                    <a:pt x="76200" y="0"/>
                  </a:lnTo>
                  <a:close/>
                </a:path>
                <a:path w="836929" h="22860">
                  <a:moveTo>
                    <a:pt x="138684" y="0"/>
                  </a:moveTo>
                  <a:lnTo>
                    <a:pt x="128016" y="0"/>
                  </a:lnTo>
                  <a:lnTo>
                    <a:pt x="128016" y="22860"/>
                  </a:lnTo>
                  <a:lnTo>
                    <a:pt x="138684" y="22860"/>
                  </a:lnTo>
                  <a:lnTo>
                    <a:pt x="138684" y="0"/>
                  </a:lnTo>
                  <a:close/>
                </a:path>
                <a:path w="836929" h="22860">
                  <a:moveTo>
                    <a:pt x="202692" y="0"/>
                  </a:moveTo>
                  <a:lnTo>
                    <a:pt x="192024" y="0"/>
                  </a:lnTo>
                  <a:lnTo>
                    <a:pt x="192024" y="22860"/>
                  </a:lnTo>
                  <a:lnTo>
                    <a:pt x="202692" y="22860"/>
                  </a:lnTo>
                  <a:lnTo>
                    <a:pt x="202692" y="0"/>
                  </a:lnTo>
                  <a:close/>
                </a:path>
                <a:path w="836929" h="22860">
                  <a:moveTo>
                    <a:pt x="265176" y="0"/>
                  </a:moveTo>
                  <a:lnTo>
                    <a:pt x="254508" y="0"/>
                  </a:lnTo>
                  <a:lnTo>
                    <a:pt x="254508" y="22860"/>
                  </a:lnTo>
                  <a:lnTo>
                    <a:pt x="265176" y="22860"/>
                  </a:lnTo>
                  <a:lnTo>
                    <a:pt x="265176" y="0"/>
                  </a:lnTo>
                  <a:close/>
                </a:path>
                <a:path w="836929" h="22860">
                  <a:moveTo>
                    <a:pt x="329184" y="0"/>
                  </a:moveTo>
                  <a:lnTo>
                    <a:pt x="316992" y="0"/>
                  </a:lnTo>
                  <a:lnTo>
                    <a:pt x="316992" y="22860"/>
                  </a:lnTo>
                  <a:lnTo>
                    <a:pt x="329184" y="22860"/>
                  </a:lnTo>
                  <a:lnTo>
                    <a:pt x="329184" y="0"/>
                  </a:lnTo>
                  <a:close/>
                </a:path>
                <a:path w="836929" h="22860">
                  <a:moveTo>
                    <a:pt x="393192" y="0"/>
                  </a:moveTo>
                  <a:lnTo>
                    <a:pt x="381000" y="0"/>
                  </a:lnTo>
                  <a:lnTo>
                    <a:pt x="381000" y="22860"/>
                  </a:lnTo>
                  <a:lnTo>
                    <a:pt x="393192" y="22860"/>
                  </a:lnTo>
                  <a:lnTo>
                    <a:pt x="393192" y="0"/>
                  </a:lnTo>
                  <a:close/>
                </a:path>
                <a:path w="836929" h="22860">
                  <a:moveTo>
                    <a:pt x="455676" y="0"/>
                  </a:moveTo>
                  <a:lnTo>
                    <a:pt x="445008" y="0"/>
                  </a:lnTo>
                  <a:lnTo>
                    <a:pt x="445008" y="22860"/>
                  </a:lnTo>
                  <a:lnTo>
                    <a:pt x="455676" y="22860"/>
                  </a:lnTo>
                  <a:lnTo>
                    <a:pt x="455676" y="0"/>
                  </a:lnTo>
                  <a:close/>
                </a:path>
                <a:path w="836929" h="22860">
                  <a:moveTo>
                    <a:pt x="519684" y="0"/>
                  </a:moveTo>
                  <a:lnTo>
                    <a:pt x="509003" y="0"/>
                  </a:lnTo>
                  <a:lnTo>
                    <a:pt x="509003" y="22860"/>
                  </a:lnTo>
                  <a:lnTo>
                    <a:pt x="519684" y="22860"/>
                  </a:lnTo>
                  <a:lnTo>
                    <a:pt x="519684" y="0"/>
                  </a:lnTo>
                  <a:close/>
                </a:path>
                <a:path w="836929" h="22860">
                  <a:moveTo>
                    <a:pt x="582168" y="0"/>
                  </a:moveTo>
                  <a:lnTo>
                    <a:pt x="571487" y="0"/>
                  </a:lnTo>
                  <a:lnTo>
                    <a:pt x="571487" y="22860"/>
                  </a:lnTo>
                  <a:lnTo>
                    <a:pt x="582168" y="22860"/>
                  </a:lnTo>
                  <a:lnTo>
                    <a:pt x="582168" y="0"/>
                  </a:lnTo>
                  <a:close/>
                </a:path>
                <a:path w="836929" h="22860">
                  <a:moveTo>
                    <a:pt x="646176" y="0"/>
                  </a:moveTo>
                  <a:lnTo>
                    <a:pt x="635508" y="0"/>
                  </a:lnTo>
                  <a:lnTo>
                    <a:pt x="635508" y="22860"/>
                  </a:lnTo>
                  <a:lnTo>
                    <a:pt x="646176" y="22860"/>
                  </a:lnTo>
                  <a:lnTo>
                    <a:pt x="646176" y="0"/>
                  </a:lnTo>
                  <a:close/>
                </a:path>
                <a:path w="836929" h="22860">
                  <a:moveTo>
                    <a:pt x="710184" y="0"/>
                  </a:moveTo>
                  <a:lnTo>
                    <a:pt x="697992" y="0"/>
                  </a:lnTo>
                  <a:lnTo>
                    <a:pt x="697992" y="22860"/>
                  </a:lnTo>
                  <a:lnTo>
                    <a:pt x="710184" y="22860"/>
                  </a:lnTo>
                  <a:lnTo>
                    <a:pt x="710184" y="0"/>
                  </a:lnTo>
                  <a:close/>
                </a:path>
                <a:path w="836929" h="22860">
                  <a:moveTo>
                    <a:pt x="772668" y="0"/>
                  </a:moveTo>
                  <a:lnTo>
                    <a:pt x="761987" y="0"/>
                  </a:lnTo>
                  <a:lnTo>
                    <a:pt x="761987" y="22860"/>
                  </a:lnTo>
                  <a:lnTo>
                    <a:pt x="772668" y="22860"/>
                  </a:lnTo>
                  <a:lnTo>
                    <a:pt x="772668" y="0"/>
                  </a:lnTo>
                  <a:close/>
                </a:path>
                <a:path w="836929" h="22860">
                  <a:moveTo>
                    <a:pt x="836676" y="0"/>
                  </a:moveTo>
                  <a:lnTo>
                    <a:pt x="826008" y="0"/>
                  </a:lnTo>
                  <a:lnTo>
                    <a:pt x="826008" y="22860"/>
                  </a:lnTo>
                  <a:lnTo>
                    <a:pt x="836676" y="22860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12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56276" y="1315212"/>
              <a:ext cx="50800" cy="439420"/>
            </a:xfrm>
            <a:custGeom>
              <a:avLst/>
              <a:gdLst/>
              <a:ahLst/>
              <a:cxnLst/>
              <a:rect l="l" t="t" r="r" b="b"/>
              <a:pathLst>
                <a:path w="50800" h="439419">
                  <a:moveTo>
                    <a:pt x="50291" y="438912"/>
                  </a:moveTo>
                  <a:lnTo>
                    <a:pt x="0" y="438912"/>
                  </a:lnTo>
                  <a:lnTo>
                    <a:pt x="0" y="19812"/>
                  </a:lnTo>
                  <a:lnTo>
                    <a:pt x="50291" y="0"/>
                  </a:lnTo>
                  <a:lnTo>
                    <a:pt x="50291" y="43891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1315212"/>
              <a:ext cx="4267200" cy="25709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187" y="3886199"/>
              <a:ext cx="9144000" cy="2105660"/>
            </a:xfrm>
            <a:custGeom>
              <a:avLst/>
              <a:gdLst/>
              <a:ahLst/>
              <a:cxnLst/>
              <a:rect l="l" t="t" r="r" b="b"/>
              <a:pathLst>
                <a:path w="9144000" h="2105660">
                  <a:moveTo>
                    <a:pt x="1094232" y="2098560"/>
                  </a:moveTo>
                  <a:lnTo>
                    <a:pt x="1091590" y="2055215"/>
                  </a:lnTo>
                  <a:lnTo>
                    <a:pt x="1084326" y="2017788"/>
                  </a:lnTo>
                  <a:lnTo>
                    <a:pt x="1078712" y="1988832"/>
                  </a:lnTo>
                  <a:lnTo>
                    <a:pt x="1073086" y="1959876"/>
                  </a:lnTo>
                  <a:lnTo>
                    <a:pt x="1022870" y="1864525"/>
                  </a:lnTo>
                  <a:lnTo>
                    <a:pt x="925080" y="1821192"/>
                  </a:lnTo>
                  <a:lnTo>
                    <a:pt x="813231" y="1847380"/>
                  </a:lnTo>
                  <a:lnTo>
                    <a:pt x="732104" y="1905012"/>
                  </a:lnTo>
                  <a:lnTo>
                    <a:pt x="682688" y="1962632"/>
                  </a:lnTo>
                  <a:lnTo>
                    <a:pt x="665988" y="1988832"/>
                  </a:lnTo>
                  <a:lnTo>
                    <a:pt x="655472" y="1939302"/>
                  </a:lnTo>
                  <a:lnTo>
                    <a:pt x="611505" y="1830336"/>
                  </a:lnTo>
                  <a:lnTo>
                    <a:pt x="515543" y="1721370"/>
                  </a:lnTo>
                  <a:lnTo>
                    <a:pt x="348996" y="1671840"/>
                  </a:lnTo>
                  <a:lnTo>
                    <a:pt x="185547" y="1725891"/>
                  </a:lnTo>
                  <a:lnTo>
                    <a:pt x="96393" y="1844814"/>
                  </a:lnTo>
                  <a:lnTo>
                    <a:pt x="59245" y="1963724"/>
                  </a:lnTo>
                  <a:lnTo>
                    <a:pt x="51816" y="2017788"/>
                  </a:lnTo>
                  <a:lnTo>
                    <a:pt x="38011" y="1997062"/>
                  </a:lnTo>
                  <a:lnTo>
                    <a:pt x="0" y="1957793"/>
                  </a:lnTo>
                  <a:lnTo>
                    <a:pt x="0" y="2105139"/>
                  </a:lnTo>
                  <a:lnTo>
                    <a:pt x="1094232" y="2098560"/>
                  </a:lnTo>
                  <a:close/>
                </a:path>
                <a:path w="9144000" h="2105660">
                  <a:moveTo>
                    <a:pt x="1170444" y="57912"/>
                  </a:moveTo>
                  <a:lnTo>
                    <a:pt x="1169746" y="46723"/>
                  </a:lnTo>
                  <a:lnTo>
                    <a:pt x="1168057" y="38100"/>
                  </a:lnTo>
                  <a:lnTo>
                    <a:pt x="1166558" y="30480"/>
                  </a:lnTo>
                  <a:lnTo>
                    <a:pt x="1164920" y="22098"/>
                  </a:lnTo>
                  <a:lnTo>
                    <a:pt x="1153134" y="0"/>
                  </a:lnTo>
                  <a:lnTo>
                    <a:pt x="1088796" y="0"/>
                  </a:lnTo>
                  <a:lnTo>
                    <a:pt x="1077480" y="8382"/>
                  </a:lnTo>
                  <a:lnTo>
                    <a:pt x="1064945" y="23583"/>
                  </a:lnTo>
                  <a:lnTo>
                    <a:pt x="1060716" y="30480"/>
                  </a:lnTo>
                  <a:lnTo>
                    <a:pt x="1057948" y="17627"/>
                  </a:lnTo>
                  <a:lnTo>
                    <a:pt x="1050886" y="0"/>
                  </a:lnTo>
                  <a:lnTo>
                    <a:pt x="912888" y="0"/>
                  </a:lnTo>
                  <a:lnTo>
                    <a:pt x="905573" y="24053"/>
                  </a:lnTo>
                  <a:lnTo>
                    <a:pt x="903744" y="38100"/>
                  </a:lnTo>
                  <a:lnTo>
                    <a:pt x="900137" y="32626"/>
                  </a:lnTo>
                  <a:lnTo>
                    <a:pt x="888695" y="20574"/>
                  </a:lnTo>
                  <a:lnTo>
                    <a:pt x="868375" y="8534"/>
                  </a:lnTo>
                  <a:lnTo>
                    <a:pt x="838212" y="3048"/>
                  </a:lnTo>
                  <a:lnTo>
                    <a:pt x="809459" y="12103"/>
                  </a:lnTo>
                  <a:lnTo>
                    <a:pt x="792302" y="32004"/>
                  </a:lnTo>
                  <a:lnTo>
                    <a:pt x="783983" y="51917"/>
                  </a:lnTo>
                  <a:lnTo>
                    <a:pt x="781824" y="60960"/>
                  </a:lnTo>
                  <a:lnTo>
                    <a:pt x="1170444" y="57912"/>
                  </a:lnTo>
                  <a:close/>
                </a:path>
                <a:path w="9144000" h="2105660">
                  <a:moveTo>
                    <a:pt x="9144000" y="71640"/>
                  </a:moveTo>
                  <a:lnTo>
                    <a:pt x="9135504" y="69634"/>
                  </a:lnTo>
                  <a:lnTo>
                    <a:pt x="9126283" y="68211"/>
                  </a:lnTo>
                  <a:lnTo>
                    <a:pt x="9116784" y="67348"/>
                  </a:lnTo>
                  <a:lnTo>
                    <a:pt x="9107424" y="67068"/>
                  </a:lnTo>
                  <a:lnTo>
                    <a:pt x="9104376" y="67068"/>
                  </a:lnTo>
                  <a:lnTo>
                    <a:pt x="9019019" y="95161"/>
                  </a:lnTo>
                  <a:lnTo>
                    <a:pt x="8972359" y="156984"/>
                  </a:lnTo>
                  <a:lnTo>
                    <a:pt x="8952865" y="218795"/>
                  </a:lnTo>
                  <a:lnTo>
                    <a:pt x="8948928" y="246900"/>
                  </a:lnTo>
                  <a:lnTo>
                    <a:pt x="8941714" y="235940"/>
                  </a:lnTo>
                  <a:lnTo>
                    <a:pt x="8918638" y="211848"/>
                  </a:lnTo>
                  <a:lnTo>
                    <a:pt x="8877567" y="187744"/>
                  </a:lnTo>
                  <a:lnTo>
                    <a:pt x="8816340" y="176796"/>
                  </a:lnTo>
                  <a:lnTo>
                    <a:pt x="8757742" y="195122"/>
                  </a:lnTo>
                  <a:lnTo>
                    <a:pt x="8722423" y="235470"/>
                  </a:lnTo>
                  <a:lnTo>
                    <a:pt x="8705113" y="275805"/>
                  </a:lnTo>
                  <a:lnTo>
                    <a:pt x="8700516" y="294144"/>
                  </a:lnTo>
                  <a:lnTo>
                    <a:pt x="9144000" y="291096"/>
                  </a:lnTo>
                  <a:lnTo>
                    <a:pt x="9144000" y="246900"/>
                  </a:lnTo>
                  <a:lnTo>
                    <a:pt x="914400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5940" y="1381759"/>
            <a:ext cx="4529455" cy="463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0534" indent="-458470">
              <a:lnSpc>
                <a:spcPct val="100000"/>
              </a:lnSpc>
              <a:spcBef>
                <a:spcPts val="100"/>
              </a:spcBef>
              <a:buSzPct val="95833"/>
              <a:buAutoNum type="arabicPeriod" startAt="4"/>
              <a:tabLst>
                <a:tab pos="471170" algn="l"/>
              </a:tabLst>
            </a:pPr>
            <a:r>
              <a:rPr dirty="0" sz="2400" spc="-245" b="1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400" spc="-105" b="1">
                <a:solidFill>
                  <a:srgbClr val="B52621"/>
                </a:solidFill>
                <a:latin typeface="Trebuchet MS"/>
                <a:cs typeface="Trebuchet MS"/>
              </a:rPr>
              <a:t>g</a:t>
            </a:r>
            <a:r>
              <a:rPr dirty="0" sz="2400" spc="-85" b="1">
                <a:solidFill>
                  <a:srgbClr val="B52621"/>
                </a:solidFill>
                <a:latin typeface="Trebuchet MS"/>
                <a:cs typeface="Trebuchet MS"/>
              </a:rPr>
              <a:t>g</a:t>
            </a:r>
            <a:r>
              <a:rPr dirty="0" sz="2400" spc="-310" b="1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400" spc="-80" b="1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400" spc="-350" b="1">
                <a:solidFill>
                  <a:srgbClr val="B52621"/>
                </a:solidFill>
                <a:latin typeface="Trebuchet MS"/>
                <a:cs typeface="Trebuchet MS"/>
              </a:rPr>
              <a:t>h</a:t>
            </a:r>
            <a:r>
              <a:rPr dirty="0" sz="2400" spc="-155" b="1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400" spc="-295" b="1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400" spc="-350" b="1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400" spc="-285" b="1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2400" spc="-300" b="1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400" spc="-80" b="1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400" spc="-210" b="1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400" spc="-215" b="1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400" spc="-285" b="1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400" spc="-305" b="1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400" spc="-225" b="1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400" spc="-305" b="1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400" spc="-145" b="1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400" spc="-425" b="1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2400" spc="-305" b="1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400" spc="-80" b="1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400" spc="-204" b="1">
                <a:solidFill>
                  <a:srgbClr val="B52621"/>
                </a:solidFill>
                <a:latin typeface="Trebuchet MS"/>
                <a:cs typeface="Trebuchet MS"/>
              </a:rPr>
              <a:t>y</a:t>
            </a:r>
            <a:r>
              <a:rPr dirty="0" sz="2400" spc="45" b="1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400" spc="-45" b="1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400" spc="-325" b="1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400" spc="-425" b="1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  <a:p>
            <a:pPr lvl="1" marL="469265" marR="5080" indent="-317500">
              <a:lnSpc>
                <a:spcPct val="100000"/>
              </a:lnSpc>
              <a:spcBef>
                <a:spcPts val="1750"/>
              </a:spcBef>
              <a:buSzPct val="58333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This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system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based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on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jump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form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principle</a:t>
            </a:r>
            <a:r>
              <a:rPr dirty="0" sz="2400" spc="5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which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can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be 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adapted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to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any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geometric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shape.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40" b="1">
                <a:solidFill>
                  <a:srgbClr val="4F4654"/>
                </a:solidFill>
                <a:latin typeface="Roboto Bk"/>
                <a:cs typeface="Roboto Bk"/>
              </a:rPr>
              <a:t>Individual 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curvature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adjustment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can</a:t>
            </a:r>
            <a:r>
              <a:rPr dirty="0" sz="2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be </a:t>
            </a:r>
            <a:r>
              <a:rPr dirty="0" sz="24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b="1">
                <a:solidFill>
                  <a:srgbClr val="4F4654"/>
                </a:solidFill>
                <a:latin typeface="Roboto Bk"/>
                <a:cs typeface="Roboto Bk"/>
              </a:rPr>
              <a:t>done</a:t>
            </a:r>
            <a:r>
              <a:rPr dirty="0" sz="2400" spc="6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55" b="1">
                <a:solidFill>
                  <a:srgbClr val="4F4654"/>
                </a:solidFill>
                <a:latin typeface="Roboto Bk"/>
                <a:cs typeface="Roboto Bk"/>
              </a:rPr>
              <a:t>by</a:t>
            </a:r>
            <a:r>
              <a:rPr dirty="0" sz="2400" spc="5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adjusting</a:t>
            </a:r>
            <a:r>
              <a:rPr dirty="0" sz="2400" spc="5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400" spc="6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axis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and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vertical </a:t>
            </a:r>
            <a:r>
              <a:rPr dirty="0" sz="2400" spc="-20" b="1">
                <a:solidFill>
                  <a:srgbClr val="4F4654"/>
                </a:solidFill>
                <a:latin typeface="Roboto Bk"/>
                <a:cs typeface="Roboto Bk"/>
              </a:rPr>
              <a:t>circumferential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slope.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70" b="1">
                <a:solidFill>
                  <a:srgbClr val="4F4654"/>
                </a:solidFill>
                <a:latin typeface="Roboto Bk"/>
                <a:cs typeface="Roboto Bk"/>
              </a:rPr>
              <a:t>It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can</a:t>
            </a:r>
            <a:r>
              <a:rPr dirty="0" sz="24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be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adjusted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independently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on 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each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side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of </a:t>
            </a:r>
            <a:r>
              <a:rPr dirty="0" sz="2400" spc="-58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wall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2400" spc="-15" b="1">
                <a:solidFill>
                  <a:srgbClr val="4F4654"/>
                </a:solidFill>
                <a:latin typeface="Roboto Bk"/>
                <a:cs typeface="Roboto Bk"/>
              </a:rPr>
              <a:t> products</a:t>
            </a:r>
            <a:r>
              <a:rPr dirty="0" sz="2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of </a:t>
            </a:r>
            <a:r>
              <a:rPr dirty="0" sz="2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optimal</a:t>
            </a:r>
            <a:r>
              <a:rPr dirty="0" sz="2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25" b="1">
                <a:solidFill>
                  <a:srgbClr val="4F4654"/>
                </a:solidFill>
                <a:latin typeface="Roboto Bk"/>
                <a:cs typeface="Roboto Bk"/>
              </a:rPr>
              <a:t>working</a:t>
            </a:r>
            <a:r>
              <a:rPr dirty="0" sz="2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2400" spc="-30" b="1">
                <a:solidFill>
                  <a:srgbClr val="4F4654"/>
                </a:solidFill>
                <a:latin typeface="Roboto Bk"/>
                <a:cs typeface="Roboto Bk"/>
              </a:rPr>
              <a:t>condition.</a:t>
            </a:r>
            <a:endParaRPr sz="2400">
              <a:latin typeface="Roboto Bk"/>
              <a:cs typeface="Roboto Bk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0" y="3886200"/>
            <a:ext cx="4267200" cy="257251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455" y="1648967"/>
            <a:ext cx="8461375" cy="2237740"/>
          </a:xfrm>
          <a:custGeom>
            <a:avLst/>
            <a:gdLst/>
            <a:ahLst/>
            <a:cxnLst/>
            <a:rect l="l" t="t" r="r" b="b"/>
            <a:pathLst>
              <a:path w="8461375" h="2237740">
                <a:moveTo>
                  <a:pt x="811618" y="2237232"/>
                </a:moveTo>
                <a:lnTo>
                  <a:pt x="807351" y="2226564"/>
                </a:lnTo>
                <a:lnTo>
                  <a:pt x="782866" y="2198281"/>
                </a:lnTo>
                <a:lnTo>
                  <a:pt x="740676" y="2185416"/>
                </a:lnTo>
                <a:lnTo>
                  <a:pt x="698550" y="2199475"/>
                </a:lnTo>
                <a:lnTo>
                  <a:pt x="675716" y="2230374"/>
                </a:lnTo>
                <a:lnTo>
                  <a:pt x="673620" y="2237232"/>
                </a:lnTo>
                <a:lnTo>
                  <a:pt x="811618" y="2237232"/>
                </a:lnTo>
                <a:close/>
              </a:path>
              <a:path w="8461375" h="2237740">
                <a:moveTo>
                  <a:pt x="913866" y="2237232"/>
                </a:moveTo>
                <a:lnTo>
                  <a:pt x="912520" y="2234717"/>
                </a:lnTo>
                <a:lnTo>
                  <a:pt x="886980" y="2223516"/>
                </a:lnTo>
                <a:lnTo>
                  <a:pt x="858735" y="2230424"/>
                </a:lnTo>
                <a:lnTo>
                  <a:pt x="849528" y="2237232"/>
                </a:lnTo>
                <a:lnTo>
                  <a:pt x="913866" y="2237232"/>
                </a:lnTo>
                <a:close/>
              </a:path>
              <a:path w="8461375" h="2237740">
                <a:moveTo>
                  <a:pt x="1263396" y="745236"/>
                </a:moveTo>
                <a:lnTo>
                  <a:pt x="1260094" y="715479"/>
                </a:lnTo>
                <a:lnTo>
                  <a:pt x="1241488" y="649986"/>
                </a:lnTo>
                <a:lnTo>
                  <a:pt x="1194612" y="584504"/>
                </a:lnTo>
                <a:lnTo>
                  <a:pt x="1106424" y="554736"/>
                </a:lnTo>
                <a:lnTo>
                  <a:pt x="1020152" y="577596"/>
                </a:lnTo>
                <a:lnTo>
                  <a:pt x="977455" y="627888"/>
                </a:lnTo>
                <a:lnTo>
                  <a:pt x="963053" y="678180"/>
                </a:lnTo>
                <a:lnTo>
                  <a:pt x="961644" y="701040"/>
                </a:lnTo>
                <a:lnTo>
                  <a:pt x="958481" y="687705"/>
                </a:lnTo>
                <a:lnTo>
                  <a:pt x="947737" y="658368"/>
                </a:lnTo>
                <a:lnTo>
                  <a:pt x="927569" y="629031"/>
                </a:lnTo>
                <a:lnTo>
                  <a:pt x="896112" y="615696"/>
                </a:lnTo>
                <a:lnTo>
                  <a:pt x="860069" y="627367"/>
                </a:lnTo>
                <a:lnTo>
                  <a:pt x="828294" y="653034"/>
                </a:lnTo>
                <a:lnTo>
                  <a:pt x="805675" y="678713"/>
                </a:lnTo>
                <a:lnTo>
                  <a:pt x="797052" y="690372"/>
                </a:lnTo>
                <a:lnTo>
                  <a:pt x="785456" y="654900"/>
                </a:lnTo>
                <a:lnTo>
                  <a:pt x="748855" y="576834"/>
                </a:lnTo>
                <a:lnTo>
                  <a:pt x="684542" y="498779"/>
                </a:lnTo>
                <a:lnTo>
                  <a:pt x="589788" y="463296"/>
                </a:lnTo>
                <a:lnTo>
                  <a:pt x="491705" y="488784"/>
                </a:lnTo>
                <a:lnTo>
                  <a:pt x="420052" y="544830"/>
                </a:lnTo>
                <a:lnTo>
                  <a:pt x="376123" y="600887"/>
                </a:lnTo>
                <a:lnTo>
                  <a:pt x="361188" y="626364"/>
                </a:lnTo>
                <a:lnTo>
                  <a:pt x="355879" y="618744"/>
                </a:lnTo>
                <a:lnTo>
                  <a:pt x="340423" y="601980"/>
                </a:lnTo>
                <a:lnTo>
                  <a:pt x="315544" y="585216"/>
                </a:lnTo>
                <a:lnTo>
                  <a:pt x="281940" y="577596"/>
                </a:lnTo>
                <a:lnTo>
                  <a:pt x="247561" y="598322"/>
                </a:lnTo>
                <a:lnTo>
                  <a:pt x="219456" y="643890"/>
                </a:lnTo>
                <a:lnTo>
                  <a:pt x="200507" y="689470"/>
                </a:lnTo>
                <a:lnTo>
                  <a:pt x="193548" y="710184"/>
                </a:lnTo>
                <a:lnTo>
                  <a:pt x="190169" y="699236"/>
                </a:lnTo>
                <a:lnTo>
                  <a:pt x="177927" y="675132"/>
                </a:lnTo>
                <a:lnTo>
                  <a:pt x="153695" y="651040"/>
                </a:lnTo>
                <a:lnTo>
                  <a:pt x="114300" y="640080"/>
                </a:lnTo>
                <a:lnTo>
                  <a:pt x="68795" y="654850"/>
                </a:lnTo>
                <a:lnTo>
                  <a:pt x="32575" y="687324"/>
                </a:lnTo>
                <a:lnTo>
                  <a:pt x="8648" y="719810"/>
                </a:lnTo>
                <a:lnTo>
                  <a:pt x="0" y="734568"/>
                </a:lnTo>
                <a:lnTo>
                  <a:pt x="1263396" y="745236"/>
                </a:lnTo>
                <a:close/>
              </a:path>
              <a:path w="8461375" h="2237740">
                <a:moveTo>
                  <a:pt x="3613416" y="1673364"/>
                </a:moveTo>
                <a:lnTo>
                  <a:pt x="3608794" y="1627162"/>
                </a:lnTo>
                <a:lnTo>
                  <a:pt x="3581031" y="1525536"/>
                </a:lnTo>
                <a:lnTo>
                  <a:pt x="3509251" y="1423898"/>
                </a:lnTo>
                <a:lnTo>
                  <a:pt x="3372624" y="1377708"/>
                </a:lnTo>
                <a:lnTo>
                  <a:pt x="3239008" y="1413179"/>
                </a:lnTo>
                <a:lnTo>
                  <a:pt x="3172409" y="1491246"/>
                </a:lnTo>
                <a:lnTo>
                  <a:pt x="3149523" y="1569300"/>
                </a:lnTo>
                <a:lnTo>
                  <a:pt x="3147072" y="1604784"/>
                </a:lnTo>
                <a:lnTo>
                  <a:pt x="3142284" y="1584299"/>
                </a:lnTo>
                <a:lnTo>
                  <a:pt x="3125927" y="1539252"/>
                </a:lnTo>
                <a:lnTo>
                  <a:pt x="3094990" y="1494193"/>
                </a:lnTo>
                <a:lnTo>
                  <a:pt x="3046488" y="1473720"/>
                </a:lnTo>
                <a:lnTo>
                  <a:pt x="2989884" y="1491818"/>
                </a:lnTo>
                <a:lnTo>
                  <a:pt x="2941142" y="1531632"/>
                </a:lnTo>
                <a:lnTo>
                  <a:pt x="2906966" y="1571447"/>
                </a:lnTo>
                <a:lnTo>
                  <a:pt x="2894088" y="1589544"/>
                </a:lnTo>
                <a:lnTo>
                  <a:pt x="2875965" y="1534299"/>
                </a:lnTo>
                <a:lnTo>
                  <a:pt x="2818841" y="1412760"/>
                </a:lnTo>
                <a:lnTo>
                  <a:pt x="2718562" y="1291221"/>
                </a:lnTo>
                <a:lnTo>
                  <a:pt x="2571000" y="1235976"/>
                </a:lnTo>
                <a:lnTo>
                  <a:pt x="2418905" y="1275740"/>
                </a:lnTo>
                <a:lnTo>
                  <a:pt x="2308682" y="1363230"/>
                </a:lnTo>
                <a:lnTo>
                  <a:pt x="2241600" y="1450708"/>
                </a:lnTo>
                <a:lnTo>
                  <a:pt x="2218956" y="1490484"/>
                </a:lnTo>
                <a:lnTo>
                  <a:pt x="2210612" y="1478572"/>
                </a:lnTo>
                <a:lnTo>
                  <a:pt x="2186571" y="1452384"/>
                </a:lnTo>
                <a:lnTo>
                  <a:pt x="2148230" y="1426184"/>
                </a:lnTo>
                <a:lnTo>
                  <a:pt x="2097036" y="1414284"/>
                </a:lnTo>
                <a:lnTo>
                  <a:pt x="2042566" y="1446669"/>
                </a:lnTo>
                <a:lnTo>
                  <a:pt x="1998548" y="1517916"/>
                </a:lnTo>
                <a:lnTo>
                  <a:pt x="1969084" y="1589163"/>
                </a:lnTo>
                <a:lnTo>
                  <a:pt x="1958352" y="1621548"/>
                </a:lnTo>
                <a:lnTo>
                  <a:pt x="1953209" y="1604873"/>
                </a:lnTo>
                <a:lnTo>
                  <a:pt x="1934349" y="1568208"/>
                </a:lnTo>
                <a:lnTo>
                  <a:pt x="1896630" y="1531531"/>
                </a:lnTo>
                <a:lnTo>
                  <a:pt x="1834908" y="1514868"/>
                </a:lnTo>
                <a:lnTo>
                  <a:pt x="1765731" y="1537487"/>
                </a:lnTo>
                <a:lnTo>
                  <a:pt x="1710131" y="1587258"/>
                </a:lnTo>
                <a:lnTo>
                  <a:pt x="1673098" y="1637017"/>
                </a:lnTo>
                <a:lnTo>
                  <a:pt x="1659648" y="1659648"/>
                </a:lnTo>
                <a:lnTo>
                  <a:pt x="3613416" y="1673364"/>
                </a:lnTo>
                <a:close/>
              </a:path>
              <a:path w="8461375" h="2237740">
                <a:moveTo>
                  <a:pt x="8461261" y="108204"/>
                </a:moveTo>
                <a:lnTo>
                  <a:pt x="8460562" y="97256"/>
                </a:lnTo>
                <a:lnTo>
                  <a:pt x="8455736" y="73152"/>
                </a:lnTo>
                <a:lnTo>
                  <a:pt x="8442604" y="49060"/>
                </a:lnTo>
                <a:lnTo>
                  <a:pt x="8417065" y="38100"/>
                </a:lnTo>
                <a:lnTo>
                  <a:pt x="8388820" y="44767"/>
                </a:lnTo>
                <a:lnTo>
                  <a:pt x="8368297" y="59436"/>
                </a:lnTo>
                <a:lnTo>
                  <a:pt x="8355762" y="74104"/>
                </a:lnTo>
                <a:lnTo>
                  <a:pt x="8351533" y="80772"/>
                </a:lnTo>
                <a:lnTo>
                  <a:pt x="8348764" y="68160"/>
                </a:lnTo>
                <a:lnTo>
                  <a:pt x="8337436" y="40386"/>
                </a:lnTo>
                <a:lnTo>
                  <a:pt x="8312950" y="12623"/>
                </a:lnTo>
                <a:lnTo>
                  <a:pt x="8270761" y="0"/>
                </a:lnTo>
                <a:lnTo>
                  <a:pt x="8228635" y="13817"/>
                </a:lnTo>
                <a:lnTo>
                  <a:pt x="8205800" y="44196"/>
                </a:lnTo>
                <a:lnTo>
                  <a:pt x="8196389" y="74587"/>
                </a:lnTo>
                <a:lnTo>
                  <a:pt x="8194561" y="88392"/>
                </a:lnTo>
                <a:lnTo>
                  <a:pt x="8190954" y="83159"/>
                </a:lnTo>
                <a:lnTo>
                  <a:pt x="8179511" y="71628"/>
                </a:lnTo>
                <a:lnTo>
                  <a:pt x="8159191" y="60109"/>
                </a:lnTo>
                <a:lnTo>
                  <a:pt x="8129029" y="54864"/>
                </a:lnTo>
                <a:lnTo>
                  <a:pt x="8100276" y="63677"/>
                </a:lnTo>
                <a:lnTo>
                  <a:pt x="8083118" y="83058"/>
                </a:lnTo>
                <a:lnTo>
                  <a:pt x="8074800" y="102450"/>
                </a:lnTo>
                <a:lnTo>
                  <a:pt x="8072641" y="111252"/>
                </a:lnTo>
                <a:lnTo>
                  <a:pt x="8461261" y="108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17" y="1380325"/>
            <a:ext cx="3908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20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2800" spc="-275">
                <a:solidFill>
                  <a:srgbClr val="B52621"/>
                </a:solidFill>
                <a:latin typeface="Trebuchet MS"/>
                <a:cs typeface="Trebuchet MS"/>
              </a:rPr>
              <a:t>5</a:t>
            </a:r>
            <a:r>
              <a:rPr dirty="0" sz="2800" spc="420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800" spc="-37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800" spc="-15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800" spc="-42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33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42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28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21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800" spc="-18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800" spc="-25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36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9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27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254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35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2800" spc="390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2800" spc="2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33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19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509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2800" spc="-325">
                <a:solidFill>
                  <a:srgbClr val="B52621"/>
                </a:solidFill>
                <a:latin typeface="Trebuchet MS"/>
                <a:cs typeface="Trebuchet MS"/>
              </a:rPr>
              <a:t>w</a:t>
            </a:r>
            <a:r>
              <a:rPr dirty="0" sz="2800" spc="-36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800" spc="-19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320">
                <a:solidFill>
                  <a:srgbClr val="B52621"/>
                </a:solidFill>
                <a:latin typeface="Trebuchet MS"/>
                <a:cs typeface="Trebuchet MS"/>
              </a:rPr>
              <a:t>k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4343400" y="1391412"/>
              <a:ext cx="1115695" cy="439420"/>
            </a:xfrm>
            <a:custGeom>
              <a:avLst/>
              <a:gdLst/>
              <a:ahLst/>
              <a:cxnLst/>
              <a:rect l="l" t="t" r="r" b="b"/>
              <a:pathLst>
                <a:path w="1115695" h="439419">
                  <a:moveTo>
                    <a:pt x="1115567" y="438912"/>
                  </a:moveTo>
                  <a:lnTo>
                    <a:pt x="0" y="438912"/>
                  </a:lnTo>
                  <a:lnTo>
                    <a:pt x="1115567" y="0"/>
                  </a:lnTo>
                  <a:lnTo>
                    <a:pt x="1115567" y="141732"/>
                  </a:lnTo>
                  <a:lnTo>
                    <a:pt x="975359" y="141732"/>
                  </a:lnTo>
                  <a:lnTo>
                    <a:pt x="385571" y="373380"/>
                  </a:lnTo>
                  <a:lnTo>
                    <a:pt x="1115567" y="373380"/>
                  </a:lnTo>
                  <a:lnTo>
                    <a:pt x="1115567" y="438912"/>
                  </a:lnTo>
                  <a:close/>
                </a:path>
                <a:path w="1115695" h="439419">
                  <a:moveTo>
                    <a:pt x="1115567" y="373380"/>
                  </a:moveTo>
                  <a:lnTo>
                    <a:pt x="975359" y="373380"/>
                  </a:lnTo>
                  <a:lnTo>
                    <a:pt x="975359" y="141732"/>
                  </a:lnTo>
                  <a:lnTo>
                    <a:pt x="1115567" y="141732"/>
                  </a:lnTo>
                  <a:lnTo>
                    <a:pt x="1115567" y="37338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59808" y="1801380"/>
              <a:ext cx="836930" cy="22860"/>
            </a:xfrm>
            <a:custGeom>
              <a:avLst/>
              <a:gdLst/>
              <a:ahLst/>
              <a:cxnLst/>
              <a:rect l="l" t="t" r="r" b="b"/>
              <a:pathLst>
                <a:path w="836929" h="22860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  <a:path w="836929" h="22860">
                  <a:moveTo>
                    <a:pt x="76200" y="0"/>
                  </a:moveTo>
                  <a:lnTo>
                    <a:pt x="64008" y="0"/>
                  </a:lnTo>
                  <a:lnTo>
                    <a:pt x="64008" y="22860"/>
                  </a:lnTo>
                  <a:lnTo>
                    <a:pt x="76200" y="22860"/>
                  </a:lnTo>
                  <a:lnTo>
                    <a:pt x="76200" y="0"/>
                  </a:lnTo>
                  <a:close/>
                </a:path>
                <a:path w="836929" h="22860">
                  <a:moveTo>
                    <a:pt x="138684" y="0"/>
                  </a:moveTo>
                  <a:lnTo>
                    <a:pt x="128016" y="0"/>
                  </a:lnTo>
                  <a:lnTo>
                    <a:pt x="128016" y="22860"/>
                  </a:lnTo>
                  <a:lnTo>
                    <a:pt x="138684" y="22860"/>
                  </a:lnTo>
                  <a:lnTo>
                    <a:pt x="138684" y="0"/>
                  </a:lnTo>
                  <a:close/>
                </a:path>
                <a:path w="836929" h="22860">
                  <a:moveTo>
                    <a:pt x="202692" y="0"/>
                  </a:moveTo>
                  <a:lnTo>
                    <a:pt x="192024" y="0"/>
                  </a:lnTo>
                  <a:lnTo>
                    <a:pt x="192024" y="22860"/>
                  </a:lnTo>
                  <a:lnTo>
                    <a:pt x="202692" y="22860"/>
                  </a:lnTo>
                  <a:lnTo>
                    <a:pt x="202692" y="0"/>
                  </a:lnTo>
                  <a:close/>
                </a:path>
                <a:path w="836929" h="22860">
                  <a:moveTo>
                    <a:pt x="265176" y="0"/>
                  </a:moveTo>
                  <a:lnTo>
                    <a:pt x="254508" y="0"/>
                  </a:lnTo>
                  <a:lnTo>
                    <a:pt x="254508" y="22860"/>
                  </a:lnTo>
                  <a:lnTo>
                    <a:pt x="265176" y="22860"/>
                  </a:lnTo>
                  <a:lnTo>
                    <a:pt x="265176" y="0"/>
                  </a:lnTo>
                  <a:close/>
                </a:path>
                <a:path w="836929" h="22860">
                  <a:moveTo>
                    <a:pt x="329184" y="0"/>
                  </a:moveTo>
                  <a:lnTo>
                    <a:pt x="316992" y="0"/>
                  </a:lnTo>
                  <a:lnTo>
                    <a:pt x="316992" y="22860"/>
                  </a:lnTo>
                  <a:lnTo>
                    <a:pt x="329184" y="22860"/>
                  </a:lnTo>
                  <a:lnTo>
                    <a:pt x="329184" y="0"/>
                  </a:lnTo>
                  <a:close/>
                </a:path>
                <a:path w="836929" h="22860">
                  <a:moveTo>
                    <a:pt x="393192" y="0"/>
                  </a:moveTo>
                  <a:lnTo>
                    <a:pt x="380987" y="0"/>
                  </a:lnTo>
                  <a:lnTo>
                    <a:pt x="380987" y="22860"/>
                  </a:lnTo>
                  <a:lnTo>
                    <a:pt x="393192" y="22860"/>
                  </a:lnTo>
                  <a:lnTo>
                    <a:pt x="393192" y="0"/>
                  </a:lnTo>
                  <a:close/>
                </a:path>
                <a:path w="836929" h="22860">
                  <a:moveTo>
                    <a:pt x="455676" y="0"/>
                  </a:moveTo>
                  <a:lnTo>
                    <a:pt x="445008" y="0"/>
                  </a:lnTo>
                  <a:lnTo>
                    <a:pt x="445008" y="22860"/>
                  </a:lnTo>
                  <a:lnTo>
                    <a:pt x="455676" y="22860"/>
                  </a:lnTo>
                  <a:lnTo>
                    <a:pt x="455676" y="0"/>
                  </a:lnTo>
                  <a:close/>
                </a:path>
                <a:path w="836929" h="22860">
                  <a:moveTo>
                    <a:pt x="519684" y="0"/>
                  </a:moveTo>
                  <a:lnTo>
                    <a:pt x="509003" y="0"/>
                  </a:lnTo>
                  <a:lnTo>
                    <a:pt x="509003" y="22860"/>
                  </a:lnTo>
                  <a:lnTo>
                    <a:pt x="519684" y="22860"/>
                  </a:lnTo>
                  <a:lnTo>
                    <a:pt x="519684" y="0"/>
                  </a:lnTo>
                  <a:close/>
                </a:path>
                <a:path w="836929" h="22860">
                  <a:moveTo>
                    <a:pt x="582168" y="0"/>
                  </a:moveTo>
                  <a:lnTo>
                    <a:pt x="571487" y="0"/>
                  </a:lnTo>
                  <a:lnTo>
                    <a:pt x="571487" y="22860"/>
                  </a:lnTo>
                  <a:lnTo>
                    <a:pt x="582168" y="22860"/>
                  </a:lnTo>
                  <a:lnTo>
                    <a:pt x="582168" y="0"/>
                  </a:lnTo>
                  <a:close/>
                </a:path>
                <a:path w="836929" h="22860">
                  <a:moveTo>
                    <a:pt x="646176" y="0"/>
                  </a:moveTo>
                  <a:lnTo>
                    <a:pt x="635508" y="0"/>
                  </a:lnTo>
                  <a:lnTo>
                    <a:pt x="635508" y="22860"/>
                  </a:lnTo>
                  <a:lnTo>
                    <a:pt x="646176" y="22860"/>
                  </a:lnTo>
                  <a:lnTo>
                    <a:pt x="646176" y="0"/>
                  </a:lnTo>
                  <a:close/>
                </a:path>
                <a:path w="836929" h="22860">
                  <a:moveTo>
                    <a:pt x="710184" y="0"/>
                  </a:moveTo>
                  <a:lnTo>
                    <a:pt x="697992" y="0"/>
                  </a:lnTo>
                  <a:lnTo>
                    <a:pt x="697992" y="22860"/>
                  </a:lnTo>
                  <a:lnTo>
                    <a:pt x="710184" y="22860"/>
                  </a:lnTo>
                  <a:lnTo>
                    <a:pt x="710184" y="0"/>
                  </a:lnTo>
                  <a:close/>
                </a:path>
                <a:path w="836929" h="22860">
                  <a:moveTo>
                    <a:pt x="772668" y="0"/>
                  </a:moveTo>
                  <a:lnTo>
                    <a:pt x="761987" y="0"/>
                  </a:lnTo>
                  <a:lnTo>
                    <a:pt x="761987" y="22860"/>
                  </a:lnTo>
                  <a:lnTo>
                    <a:pt x="772668" y="22860"/>
                  </a:lnTo>
                  <a:lnTo>
                    <a:pt x="772668" y="0"/>
                  </a:lnTo>
                  <a:close/>
                </a:path>
                <a:path w="836929" h="22860">
                  <a:moveTo>
                    <a:pt x="836676" y="0"/>
                  </a:moveTo>
                  <a:lnTo>
                    <a:pt x="826008" y="0"/>
                  </a:lnTo>
                  <a:lnTo>
                    <a:pt x="826008" y="22860"/>
                  </a:lnTo>
                  <a:lnTo>
                    <a:pt x="836676" y="22860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12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08676" y="1391412"/>
              <a:ext cx="50800" cy="439420"/>
            </a:xfrm>
            <a:custGeom>
              <a:avLst/>
              <a:gdLst/>
              <a:ahLst/>
              <a:cxnLst/>
              <a:rect l="l" t="t" r="r" b="b"/>
              <a:pathLst>
                <a:path w="50800" h="439419">
                  <a:moveTo>
                    <a:pt x="50291" y="438912"/>
                  </a:moveTo>
                  <a:lnTo>
                    <a:pt x="0" y="438912"/>
                  </a:lnTo>
                  <a:lnTo>
                    <a:pt x="0" y="19812"/>
                  </a:lnTo>
                  <a:lnTo>
                    <a:pt x="50291" y="0"/>
                  </a:lnTo>
                  <a:lnTo>
                    <a:pt x="50291" y="43891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816" y="1315212"/>
              <a:ext cx="4215383" cy="25709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187" y="3886199"/>
              <a:ext cx="9144000" cy="2105660"/>
            </a:xfrm>
            <a:custGeom>
              <a:avLst/>
              <a:gdLst/>
              <a:ahLst/>
              <a:cxnLst/>
              <a:rect l="l" t="t" r="r" b="b"/>
              <a:pathLst>
                <a:path w="9144000" h="2105660">
                  <a:moveTo>
                    <a:pt x="1094232" y="2098560"/>
                  </a:moveTo>
                  <a:lnTo>
                    <a:pt x="1091590" y="2055215"/>
                  </a:lnTo>
                  <a:lnTo>
                    <a:pt x="1084326" y="2017788"/>
                  </a:lnTo>
                  <a:lnTo>
                    <a:pt x="1078712" y="1988832"/>
                  </a:lnTo>
                  <a:lnTo>
                    <a:pt x="1073086" y="1959876"/>
                  </a:lnTo>
                  <a:lnTo>
                    <a:pt x="1022870" y="1864525"/>
                  </a:lnTo>
                  <a:lnTo>
                    <a:pt x="925080" y="1821192"/>
                  </a:lnTo>
                  <a:lnTo>
                    <a:pt x="813231" y="1847380"/>
                  </a:lnTo>
                  <a:lnTo>
                    <a:pt x="732104" y="1905012"/>
                  </a:lnTo>
                  <a:lnTo>
                    <a:pt x="682688" y="1962632"/>
                  </a:lnTo>
                  <a:lnTo>
                    <a:pt x="665988" y="1988832"/>
                  </a:lnTo>
                  <a:lnTo>
                    <a:pt x="655472" y="1939302"/>
                  </a:lnTo>
                  <a:lnTo>
                    <a:pt x="611505" y="1830336"/>
                  </a:lnTo>
                  <a:lnTo>
                    <a:pt x="515543" y="1721370"/>
                  </a:lnTo>
                  <a:lnTo>
                    <a:pt x="348996" y="1671840"/>
                  </a:lnTo>
                  <a:lnTo>
                    <a:pt x="185547" y="1725891"/>
                  </a:lnTo>
                  <a:lnTo>
                    <a:pt x="96393" y="1844814"/>
                  </a:lnTo>
                  <a:lnTo>
                    <a:pt x="59245" y="1963724"/>
                  </a:lnTo>
                  <a:lnTo>
                    <a:pt x="51816" y="2017788"/>
                  </a:lnTo>
                  <a:lnTo>
                    <a:pt x="38011" y="1997062"/>
                  </a:lnTo>
                  <a:lnTo>
                    <a:pt x="0" y="1957793"/>
                  </a:lnTo>
                  <a:lnTo>
                    <a:pt x="0" y="2105139"/>
                  </a:lnTo>
                  <a:lnTo>
                    <a:pt x="1094232" y="2098560"/>
                  </a:lnTo>
                  <a:close/>
                </a:path>
                <a:path w="9144000" h="2105660">
                  <a:moveTo>
                    <a:pt x="1170444" y="57912"/>
                  </a:moveTo>
                  <a:lnTo>
                    <a:pt x="1169746" y="46723"/>
                  </a:lnTo>
                  <a:lnTo>
                    <a:pt x="1168057" y="38100"/>
                  </a:lnTo>
                  <a:lnTo>
                    <a:pt x="1166558" y="30480"/>
                  </a:lnTo>
                  <a:lnTo>
                    <a:pt x="1164920" y="22098"/>
                  </a:lnTo>
                  <a:lnTo>
                    <a:pt x="1153134" y="0"/>
                  </a:lnTo>
                  <a:lnTo>
                    <a:pt x="1088796" y="0"/>
                  </a:lnTo>
                  <a:lnTo>
                    <a:pt x="1077480" y="8382"/>
                  </a:lnTo>
                  <a:lnTo>
                    <a:pt x="1064945" y="23583"/>
                  </a:lnTo>
                  <a:lnTo>
                    <a:pt x="1060716" y="30480"/>
                  </a:lnTo>
                  <a:lnTo>
                    <a:pt x="1057948" y="17627"/>
                  </a:lnTo>
                  <a:lnTo>
                    <a:pt x="1050886" y="0"/>
                  </a:lnTo>
                  <a:lnTo>
                    <a:pt x="912888" y="0"/>
                  </a:lnTo>
                  <a:lnTo>
                    <a:pt x="905573" y="24053"/>
                  </a:lnTo>
                  <a:lnTo>
                    <a:pt x="903744" y="38100"/>
                  </a:lnTo>
                  <a:lnTo>
                    <a:pt x="900137" y="32626"/>
                  </a:lnTo>
                  <a:lnTo>
                    <a:pt x="888695" y="20574"/>
                  </a:lnTo>
                  <a:lnTo>
                    <a:pt x="868375" y="8534"/>
                  </a:lnTo>
                  <a:lnTo>
                    <a:pt x="838212" y="3048"/>
                  </a:lnTo>
                  <a:lnTo>
                    <a:pt x="809459" y="12103"/>
                  </a:lnTo>
                  <a:lnTo>
                    <a:pt x="792302" y="32004"/>
                  </a:lnTo>
                  <a:lnTo>
                    <a:pt x="783983" y="51917"/>
                  </a:lnTo>
                  <a:lnTo>
                    <a:pt x="781824" y="60960"/>
                  </a:lnTo>
                  <a:lnTo>
                    <a:pt x="1170444" y="57912"/>
                  </a:lnTo>
                  <a:close/>
                </a:path>
                <a:path w="9144000" h="2105660">
                  <a:moveTo>
                    <a:pt x="9144000" y="71640"/>
                  </a:moveTo>
                  <a:lnTo>
                    <a:pt x="9135504" y="69634"/>
                  </a:lnTo>
                  <a:lnTo>
                    <a:pt x="9126283" y="68211"/>
                  </a:lnTo>
                  <a:lnTo>
                    <a:pt x="9116784" y="67348"/>
                  </a:lnTo>
                  <a:lnTo>
                    <a:pt x="9107424" y="67068"/>
                  </a:lnTo>
                  <a:lnTo>
                    <a:pt x="9104376" y="67068"/>
                  </a:lnTo>
                  <a:lnTo>
                    <a:pt x="9019019" y="95161"/>
                  </a:lnTo>
                  <a:lnTo>
                    <a:pt x="8972359" y="156984"/>
                  </a:lnTo>
                  <a:lnTo>
                    <a:pt x="8952865" y="218795"/>
                  </a:lnTo>
                  <a:lnTo>
                    <a:pt x="8948928" y="246900"/>
                  </a:lnTo>
                  <a:lnTo>
                    <a:pt x="8941714" y="235940"/>
                  </a:lnTo>
                  <a:lnTo>
                    <a:pt x="8918638" y="211848"/>
                  </a:lnTo>
                  <a:lnTo>
                    <a:pt x="8877567" y="187744"/>
                  </a:lnTo>
                  <a:lnTo>
                    <a:pt x="8816340" y="176796"/>
                  </a:lnTo>
                  <a:lnTo>
                    <a:pt x="8757742" y="195122"/>
                  </a:lnTo>
                  <a:lnTo>
                    <a:pt x="8722423" y="235470"/>
                  </a:lnTo>
                  <a:lnTo>
                    <a:pt x="8705113" y="275805"/>
                  </a:lnTo>
                  <a:lnTo>
                    <a:pt x="8700516" y="294144"/>
                  </a:lnTo>
                  <a:lnTo>
                    <a:pt x="9144000" y="291096"/>
                  </a:lnTo>
                  <a:lnTo>
                    <a:pt x="9144000" y="246900"/>
                  </a:lnTo>
                  <a:lnTo>
                    <a:pt x="9144000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21714" y="2126959"/>
            <a:ext cx="4065904" cy="3866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429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Canonical 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slipforming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offers 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monolithic </a:t>
            </a:r>
            <a:r>
              <a:rPr dirty="0" sz="1800" spc="-434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construction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of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decreasing 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and 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increasing</a:t>
            </a:r>
            <a:r>
              <a:rPr dirty="0" sz="1800" spc="-4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layouts</a:t>
            </a:r>
            <a:r>
              <a:rPr dirty="0" sz="18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without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any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steps.</a:t>
            </a:r>
            <a:endParaRPr sz="1800">
              <a:latin typeface="Roboto Bk"/>
              <a:cs typeface="Roboto Bk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For 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slipforming</a:t>
            </a:r>
            <a:r>
              <a:rPr dirty="0" sz="1800" spc="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variable</a:t>
            </a:r>
            <a:r>
              <a:rPr dirty="0" sz="18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40" b="1">
                <a:solidFill>
                  <a:srgbClr val="4F4654"/>
                </a:solidFill>
                <a:latin typeface="Roboto Bk"/>
                <a:cs typeface="Roboto Bk"/>
              </a:rPr>
              <a:t>cross-sections, </a:t>
            </a:r>
            <a:r>
              <a:rPr dirty="0" sz="18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horizontally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moveable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formwork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structures</a:t>
            </a:r>
            <a:r>
              <a:rPr dirty="0" sz="1800" spc="-5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are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used.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10" b="1">
                <a:solidFill>
                  <a:srgbClr val="4F4654"/>
                </a:solidFill>
                <a:latin typeface="Roboto Bk"/>
                <a:cs typeface="Roboto Bk"/>
              </a:rPr>
              <a:t>These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are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mounted </a:t>
            </a:r>
            <a:r>
              <a:rPr dirty="0" sz="1800" spc="-4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on 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hydraulically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adjustable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tapering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elements.</a:t>
            </a:r>
            <a:endParaRPr sz="1800">
              <a:latin typeface="Roboto Bk"/>
              <a:cs typeface="Roboto Bk"/>
            </a:endParaRPr>
          </a:p>
          <a:p>
            <a:pPr marL="12700" marR="68580">
              <a:lnSpc>
                <a:spcPct val="100000"/>
              </a:lnSpc>
            </a:pPr>
            <a:r>
              <a:rPr dirty="0" sz="1800" spc="15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overhead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girder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star 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with </a:t>
            </a:r>
            <a:r>
              <a:rPr dirty="0" sz="1800" spc="-40" b="1">
                <a:solidFill>
                  <a:srgbClr val="4F4654"/>
                </a:solidFill>
                <a:latin typeface="Roboto Bk"/>
                <a:cs typeface="Roboto Bk"/>
              </a:rPr>
              <a:t>its </a:t>
            </a:r>
            <a:r>
              <a:rPr dirty="0" sz="18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centerpiece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forms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central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 point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of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tower 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and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connects 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all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main </a:t>
            </a:r>
            <a:r>
              <a:rPr dirty="0" sz="1800" spc="10" b="1">
                <a:solidFill>
                  <a:srgbClr val="4F4654"/>
                </a:solidFill>
                <a:latin typeface="Roboto Bk"/>
                <a:cs typeface="Roboto Bk"/>
              </a:rPr>
              <a:t>beams </a:t>
            </a:r>
            <a:r>
              <a:rPr dirty="0" sz="1800" spc="-434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to </a:t>
            </a:r>
            <a:r>
              <a:rPr dirty="0" sz="1800" spc="20" b="1">
                <a:solidFill>
                  <a:srgbClr val="4F4654"/>
                </a:solidFill>
                <a:latin typeface="Roboto Bk"/>
                <a:cs typeface="Roboto Bk"/>
              </a:rPr>
              <a:t>a </a:t>
            </a:r>
            <a:r>
              <a:rPr dirty="0" sz="1800" spc="-35" b="1">
                <a:solidFill>
                  <a:srgbClr val="4F4654"/>
                </a:solidFill>
                <a:latin typeface="Roboto Bk"/>
                <a:cs typeface="Roboto Bk"/>
              </a:rPr>
              <a:t>uniform,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closed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scaffolding. At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800" spc="-434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10" b="1">
                <a:solidFill>
                  <a:srgbClr val="4F4654"/>
                </a:solidFill>
                <a:latin typeface="Roboto Bk"/>
                <a:cs typeface="Roboto Bk"/>
              </a:rPr>
              <a:t>same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50" b="1">
                <a:solidFill>
                  <a:srgbClr val="4F4654"/>
                </a:solidFill>
                <a:latin typeface="Roboto Bk"/>
                <a:cs typeface="Roboto Bk"/>
              </a:rPr>
              <a:t>time,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55" b="1">
                <a:solidFill>
                  <a:srgbClr val="4F4654"/>
                </a:solidFill>
                <a:latin typeface="Roboto Bk"/>
                <a:cs typeface="Roboto Bk"/>
              </a:rPr>
              <a:t>it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serves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20" b="1">
                <a:solidFill>
                  <a:srgbClr val="4F4654"/>
                </a:solidFill>
                <a:latin typeface="Roboto Bk"/>
                <a:cs typeface="Roboto Bk"/>
              </a:rPr>
              <a:t>as</a:t>
            </a:r>
            <a:r>
              <a:rPr dirty="0" sz="18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an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upper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work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platform.</a:t>
            </a:r>
            <a:endParaRPr sz="1800">
              <a:latin typeface="Roboto Bk"/>
              <a:cs typeface="Roboto Bk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5815" y="3886200"/>
            <a:ext cx="4215383" cy="257251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1315212"/>
            <a:ext cx="9144000" cy="2571115"/>
            <a:chOff x="457199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1315212"/>
              <a:ext cx="9144000" cy="2571115"/>
            </a:xfrm>
            <a:custGeom>
              <a:avLst/>
              <a:gdLst/>
              <a:ahLst/>
              <a:cxnLst/>
              <a:rect l="l" t="t" r="r" b="b"/>
              <a:pathLst>
                <a:path w="9144000" h="2571115">
                  <a:moveTo>
                    <a:pt x="9144000" y="2570987"/>
                  </a:moveTo>
                  <a:lnTo>
                    <a:pt x="0" y="2570987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09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187" y="2002548"/>
              <a:ext cx="9144635" cy="1884045"/>
            </a:xfrm>
            <a:custGeom>
              <a:avLst/>
              <a:gdLst/>
              <a:ahLst/>
              <a:cxnLst/>
              <a:rect l="l" t="t" r="r" b="b"/>
              <a:pathLst>
                <a:path w="9144635" h="1884045">
                  <a:moveTo>
                    <a:pt x="9144013" y="1107935"/>
                  </a:moveTo>
                  <a:lnTo>
                    <a:pt x="0" y="1127747"/>
                  </a:lnTo>
                  <a:lnTo>
                    <a:pt x="0" y="1883651"/>
                  </a:lnTo>
                  <a:lnTo>
                    <a:pt x="9144013" y="1883651"/>
                  </a:lnTo>
                  <a:lnTo>
                    <a:pt x="9144013" y="1812023"/>
                  </a:lnTo>
                  <a:lnTo>
                    <a:pt x="4980432" y="1787652"/>
                  </a:lnTo>
                  <a:lnTo>
                    <a:pt x="9144013" y="1650479"/>
                  </a:lnTo>
                  <a:lnTo>
                    <a:pt x="9144013" y="1107935"/>
                  </a:lnTo>
                  <a:close/>
                </a:path>
                <a:path w="9144635" h="1884045">
                  <a:moveTo>
                    <a:pt x="9144013" y="0"/>
                  </a:moveTo>
                  <a:lnTo>
                    <a:pt x="12" y="54851"/>
                  </a:lnTo>
                  <a:lnTo>
                    <a:pt x="12" y="809244"/>
                  </a:lnTo>
                  <a:lnTo>
                    <a:pt x="9144013" y="809244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3945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792492" y="432803"/>
                  </a:moveTo>
                  <a:lnTo>
                    <a:pt x="787654" y="414705"/>
                  </a:lnTo>
                  <a:lnTo>
                    <a:pt x="769810" y="374891"/>
                  </a:lnTo>
                  <a:lnTo>
                    <a:pt x="733983" y="335076"/>
                  </a:lnTo>
                  <a:lnTo>
                    <a:pt x="675132" y="316979"/>
                  </a:lnTo>
                  <a:lnTo>
                    <a:pt x="614159" y="327698"/>
                  </a:lnTo>
                  <a:lnTo>
                    <a:pt x="573595" y="351269"/>
                  </a:lnTo>
                  <a:lnTo>
                    <a:pt x="551053" y="374853"/>
                  </a:lnTo>
                  <a:lnTo>
                    <a:pt x="544068" y="385559"/>
                  </a:lnTo>
                  <a:lnTo>
                    <a:pt x="540143" y="357466"/>
                  </a:lnTo>
                  <a:lnTo>
                    <a:pt x="520636" y="295643"/>
                  </a:lnTo>
                  <a:lnTo>
                    <a:pt x="473989" y="233832"/>
                  </a:lnTo>
                  <a:lnTo>
                    <a:pt x="388620" y="205727"/>
                  </a:lnTo>
                  <a:lnTo>
                    <a:pt x="301586" y="231444"/>
                  </a:lnTo>
                  <a:lnTo>
                    <a:pt x="251269" y="288023"/>
                  </a:lnTo>
                  <a:lnTo>
                    <a:pt x="228104" y="344601"/>
                  </a:lnTo>
                  <a:lnTo>
                    <a:pt x="222504" y="370319"/>
                  </a:lnTo>
                  <a:lnTo>
                    <a:pt x="213982" y="356755"/>
                  </a:lnTo>
                  <a:lnTo>
                    <a:pt x="188595" y="326885"/>
                  </a:lnTo>
                  <a:lnTo>
                    <a:pt x="146646" y="297027"/>
                  </a:lnTo>
                  <a:lnTo>
                    <a:pt x="88392" y="283451"/>
                  </a:lnTo>
                  <a:lnTo>
                    <a:pt x="37299" y="306082"/>
                  </a:lnTo>
                  <a:lnTo>
                    <a:pt x="11049" y="355841"/>
                  </a:lnTo>
                  <a:lnTo>
                    <a:pt x="1384" y="405612"/>
                  </a:lnTo>
                  <a:lnTo>
                    <a:pt x="0" y="428231"/>
                  </a:lnTo>
                  <a:lnTo>
                    <a:pt x="792492" y="432803"/>
                  </a:lnTo>
                  <a:close/>
                </a:path>
                <a:path w="6327140" h="1884045">
                  <a:moveTo>
                    <a:pt x="4940808" y="272796"/>
                  </a:moveTo>
                  <a:lnTo>
                    <a:pt x="4931956" y="258025"/>
                  </a:lnTo>
                  <a:lnTo>
                    <a:pt x="4907661" y="225552"/>
                  </a:lnTo>
                  <a:lnTo>
                    <a:pt x="4871377" y="193065"/>
                  </a:lnTo>
                  <a:lnTo>
                    <a:pt x="4826508" y="178308"/>
                  </a:lnTo>
                  <a:lnTo>
                    <a:pt x="4787125" y="189255"/>
                  </a:lnTo>
                  <a:lnTo>
                    <a:pt x="4762881" y="213360"/>
                  </a:lnTo>
                  <a:lnTo>
                    <a:pt x="4750651" y="237451"/>
                  </a:lnTo>
                  <a:lnTo>
                    <a:pt x="4747260" y="248412"/>
                  </a:lnTo>
                  <a:lnTo>
                    <a:pt x="4740313" y="227457"/>
                  </a:lnTo>
                  <a:lnTo>
                    <a:pt x="4721352" y="181356"/>
                  </a:lnTo>
                  <a:lnTo>
                    <a:pt x="4693259" y="135255"/>
                  </a:lnTo>
                  <a:lnTo>
                    <a:pt x="4658868" y="114300"/>
                  </a:lnTo>
                  <a:lnTo>
                    <a:pt x="4625035" y="122148"/>
                  </a:lnTo>
                  <a:lnTo>
                    <a:pt x="4599622" y="139446"/>
                  </a:lnTo>
                  <a:lnTo>
                    <a:pt x="4583646" y="156730"/>
                  </a:lnTo>
                  <a:lnTo>
                    <a:pt x="4578096" y="164592"/>
                  </a:lnTo>
                  <a:lnTo>
                    <a:pt x="4563415" y="138874"/>
                  </a:lnTo>
                  <a:lnTo>
                    <a:pt x="4519993" y="82296"/>
                  </a:lnTo>
                  <a:lnTo>
                    <a:pt x="4448873" y="25717"/>
                  </a:lnTo>
                  <a:lnTo>
                    <a:pt x="4351020" y="0"/>
                  </a:lnTo>
                  <a:lnTo>
                    <a:pt x="4255389" y="35712"/>
                  </a:lnTo>
                  <a:lnTo>
                    <a:pt x="4190619" y="114300"/>
                  </a:lnTo>
                  <a:lnTo>
                    <a:pt x="4153852" y="192874"/>
                  </a:lnTo>
                  <a:lnTo>
                    <a:pt x="4142232" y="228600"/>
                  </a:lnTo>
                  <a:lnTo>
                    <a:pt x="4133837" y="216928"/>
                  </a:lnTo>
                  <a:lnTo>
                    <a:pt x="4111561" y="191262"/>
                  </a:lnTo>
                  <a:lnTo>
                    <a:pt x="4079875" y="165582"/>
                  </a:lnTo>
                  <a:lnTo>
                    <a:pt x="4043172" y="153924"/>
                  </a:lnTo>
                  <a:lnTo>
                    <a:pt x="4012603" y="167017"/>
                  </a:lnTo>
                  <a:lnTo>
                    <a:pt x="3992880" y="195834"/>
                  </a:lnTo>
                  <a:lnTo>
                    <a:pt x="3982313" y="224637"/>
                  </a:lnTo>
                  <a:lnTo>
                    <a:pt x="3979164" y="237744"/>
                  </a:lnTo>
                  <a:lnTo>
                    <a:pt x="3977525" y="214884"/>
                  </a:lnTo>
                  <a:lnTo>
                    <a:pt x="3962590" y="164592"/>
                  </a:lnTo>
                  <a:lnTo>
                    <a:pt x="3919372" y="114300"/>
                  </a:lnTo>
                  <a:lnTo>
                    <a:pt x="3832860" y="91440"/>
                  </a:lnTo>
                  <a:lnTo>
                    <a:pt x="3744925" y="121437"/>
                  </a:lnTo>
                  <a:lnTo>
                    <a:pt x="3698557" y="187452"/>
                  </a:lnTo>
                  <a:lnTo>
                    <a:pt x="3680485" y="253453"/>
                  </a:lnTo>
                  <a:lnTo>
                    <a:pt x="3677412" y="283464"/>
                  </a:lnTo>
                  <a:lnTo>
                    <a:pt x="4940808" y="272796"/>
                  </a:lnTo>
                  <a:close/>
                </a:path>
                <a:path w="6327140" h="1884045">
                  <a:moveTo>
                    <a:pt x="5475681" y="1883651"/>
                  </a:moveTo>
                  <a:lnTo>
                    <a:pt x="5424881" y="1847316"/>
                  </a:lnTo>
                  <a:lnTo>
                    <a:pt x="5326392" y="1824228"/>
                  </a:lnTo>
                  <a:lnTo>
                    <a:pt x="5240045" y="1862086"/>
                  </a:lnTo>
                  <a:lnTo>
                    <a:pt x="5228564" y="1883651"/>
                  </a:lnTo>
                  <a:lnTo>
                    <a:pt x="5475681" y="1883651"/>
                  </a:lnTo>
                  <a:close/>
                </a:path>
                <a:path w="6327140" h="1884045">
                  <a:moveTo>
                    <a:pt x="6066993" y="1883651"/>
                  </a:moveTo>
                  <a:lnTo>
                    <a:pt x="6055436" y="1846326"/>
                  </a:lnTo>
                  <a:lnTo>
                    <a:pt x="5976823" y="1741017"/>
                  </a:lnTo>
                  <a:lnTo>
                    <a:pt x="5832360" y="1693151"/>
                  </a:lnTo>
                  <a:lnTo>
                    <a:pt x="5686552" y="1736737"/>
                  </a:lnTo>
                  <a:lnTo>
                    <a:pt x="5602046" y="1832610"/>
                  </a:lnTo>
                  <a:lnTo>
                    <a:pt x="5581231" y="1883651"/>
                  </a:lnTo>
                  <a:lnTo>
                    <a:pt x="6066993" y="1883651"/>
                  </a:lnTo>
                  <a:close/>
                </a:path>
                <a:path w="6327140" h="1884045">
                  <a:moveTo>
                    <a:pt x="6326860" y="1883651"/>
                  </a:moveTo>
                  <a:lnTo>
                    <a:pt x="6316993" y="1880616"/>
                  </a:lnTo>
                  <a:lnTo>
                    <a:pt x="6300101" y="1883651"/>
                  </a:lnTo>
                  <a:lnTo>
                    <a:pt x="6326860" y="1883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7199" y="2549652"/>
              <a:ext cx="1247140" cy="958850"/>
            </a:xfrm>
            <a:custGeom>
              <a:avLst/>
              <a:gdLst/>
              <a:ahLst/>
              <a:cxnLst/>
              <a:rect l="l" t="t" r="r" b="b"/>
              <a:pathLst>
                <a:path w="1247139" h="958850">
                  <a:moveTo>
                    <a:pt x="0" y="958815"/>
                  </a:moveTo>
                  <a:lnTo>
                    <a:pt x="0" y="357183"/>
                  </a:lnTo>
                  <a:lnTo>
                    <a:pt x="970787" y="38100"/>
                  </a:lnTo>
                  <a:lnTo>
                    <a:pt x="1088136" y="0"/>
                  </a:lnTo>
                  <a:lnTo>
                    <a:pt x="1246632" y="420623"/>
                  </a:lnTo>
                  <a:lnTo>
                    <a:pt x="1133856" y="467867"/>
                  </a:lnTo>
                  <a:lnTo>
                    <a:pt x="0" y="958815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7200" y="2549651"/>
              <a:ext cx="1245235" cy="870585"/>
            </a:xfrm>
            <a:custGeom>
              <a:avLst/>
              <a:gdLst/>
              <a:ahLst/>
              <a:cxnLst/>
              <a:rect l="l" t="t" r="r" b="b"/>
              <a:pathLst>
                <a:path w="1245235" h="870585">
                  <a:moveTo>
                    <a:pt x="909828" y="216420"/>
                  </a:moveTo>
                  <a:lnTo>
                    <a:pt x="882396" y="143268"/>
                  </a:lnTo>
                  <a:lnTo>
                    <a:pt x="0" y="439445"/>
                  </a:lnTo>
                  <a:lnTo>
                    <a:pt x="0" y="520865"/>
                  </a:lnTo>
                  <a:lnTo>
                    <a:pt x="909828" y="216420"/>
                  </a:lnTo>
                  <a:close/>
                </a:path>
                <a:path w="1245235" h="870585">
                  <a:moveTo>
                    <a:pt x="954024" y="332244"/>
                  </a:moveTo>
                  <a:lnTo>
                    <a:pt x="926592" y="257568"/>
                  </a:lnTo>
                  <a:lnTo>
                    <a:pt x="0" y="609409"/>
                  </a:lnTo>
                  <a:lnTo>
                    <a:pt x="0" y="693750"/>
                  </a:lnTo>
                  <a:lnTo>
                    <a:pt x="954024" y="332244"/>
                  </a:lnTo>
                  <a:close/>
                </a:path>
                <a:path w="1245235" h="870585">
                  <a:moveTo>
                    <a:pt x="998220" y="446544"/>
                  </a:moveTo>
                  <a:lnTo>
                    <a:pt x="969251" y="373392"/>
                  </a:lnTo>
                  <a:lnTo>
                    <a:pt x="0" y="786015"/>
                  </a:lnTo>
                  <a:lnTo>
                    <a:pt x="0" y="870369"/>
                  </a:lnTo>
                  <a:lnTo>
                    <a:pt x="998220" y="446544"/>
                  </a:lnTo>
                  <a:close/>
                </a:path>
                <a:path w="1245235" h="870585">
                  <a:moveTo>
                    <a:pt x="1245108" y="420624"/>
                  </a:moveTo>
                  <a:lnTo>
                    <a:pt x="1085075" y="0"/>
                  </a:lnTo>
                  <a:lnTo>
                    <a:pt x="969251" y="39624"/>
                  </a:lnTo>
                  <a:lnTo>
                    <a:pt x="1132332" y="469392"/>
                  </a:lnTo>
                  <a:lnTo>
                    <a:pt x="1245108" y="420624"/>
                  </a:lnTo>
                  <a:close/>
                </a:path>
              </a:pathLst>
            </a:custGeom>
            <a:solidFill>
              <a:srgbClr val="B52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78623" y="1417332"/>
              <a:ext cx="1447800" cy="2468880"/>
            </a:xfrm>
            <a:custGeom>
              <a:avLst/>
              <a:gdLst/>
              <a:ahLst/>
              <a:cxnLst/>
              <a:rect l="l" t="t" r="r" b="b"/>
              <a:pathLst>
                <a:path w="1447800" h="2468879">
                  <a:moveTo>
                    <a:pt x="1447800" y="2299716"/>
                  </a:moveTo>
                  <a:lnTo>
                    <a:pt x="1333500" y="1993392"/>
                  </a:lnTo>
                  <a:lnTo>
                    <a:pt x="1155192" y="1911096"/>
                  </a:lnTo>
                  <a:lnTo>
                    <a:pt x="1095756" y="1755648"/>
                  </a:lnTo>
                  <a:lnTo>
                    <a:pt x="1243584" y="1431036"/>
                  </a:lnTo>
                  <a:lnTo>
                    <a:pt x="885444" y="477012"/>
                  </a:lnTo>
                  <a:lnTo>
                    <a:pt x="810920" y="400977"/>
                  </a:lnTo>
                  <a:lnTo>
                    <a:pt x="613791" y="234505"/>
                  </a:lnTo>
                  <a:lnTo>
                    <a:pt x="333806" y="70027"/>
                  </a:lnTo>
                  <a:lnTo>
                    <a:pt x="213563" y="43980"/>
                  </a:lnTo>
                  <a:lnTo>
                    <a:pt x="213563" y="184797"/>
                  </a:lnTo>
                  <a:lnTo>
                    <a:pt x="204114" y="180378"/>
                  </a:lnTo>
                  <a:lnTo>
                    <a:pt x="211074" y="183261"/>
                  </a:lnTo>
                  <a:lnTo>
                    <a:pt x="213563" y="184797"/>
                  </a:lnTo>
                  <a:lnTo>
                    <a:pt x="213563" y="43980"/>
                  </a:lnTo>
                  <a:lnTo>
                    <a:pt x="10680" y="0"/>
                  </a:lnTo>
                  <a:lnTo>
                    <a:pt x="19812" y="109728"/>
                  </a:lnTo>
                  <a:lnTo>
                    <a:pt x="75590" y="126911"/>
                  </a:lnTo>
                  <a:lnTo>
                    <a:pt x="146951" y="156603"/>
                  </a:lnTo>
                  <a:lnTo>
                    <a:pt x="42392" y="137579"/>
                  </a:lnTo>
                  <a:lnTo>
                    <a:pt x="0" y="138671"/>
                  </a:lnTo>
                  <a:lnTo>
                    <a:pt x="9144" y="217919"/>
                  </a:lnTo>
                  <a:lnTo>
                    <a:pt x="202272" y="295389"/>
                  </a:lnTo>
                  <a:lnTo>
                    <a:pt x="359664" y="407847"/>
                  </a:lnTo>
                  <a:lnTo>
                    <a:pt x="465632" y="509181"/>
                  </a:lnTo>
                  <a:lnTo>
                    <a:pt x="498792" y="546798"/>
                  </a:lnTo>
                  <a:lnTo>
                    <a:pt x="473202" y="610743"/>
                  </a:lnTo>
                  <a:lnTo>
                    <a:pt x="360616" y="749274"/>
                  </a:lnTo>
                  <a:lnTo>
                    <a:pt x="155448" y="859536"/>
                  </a:lnTo>
                  <a:lnTo>
                    <a:pt x="493776" y="1752600"/>
                  </a:lnTo>
                  <a:lnTo>
                    <a:pt x="531863" y="1758442"/>
                  </a:lnTo>
                  <a:lnTo>
                    <a:pt x="584606" y="1768348"/>
                  </a:lnTo>
                  <a:lnTo>
                    <a:pt x="644271" y="1782318"/>
                  </a:lnTo>
                  <a:lnTo>
                    <a:pt x="703186" y="1800352"/>
                  </a:lnTo>
                  <a:lnTo>
                    <a:pt x="753643" y="1822450"/>
                  </a:lnTo>
                  <a:lnTo>
                    <a:pt x="787908" y="1848612"/>
                  </a:lnTo>
                  <a:lnTo>
                    <a:pt x="850392" y="2011680"/>
                  </a:lnTo>
                  <a:lnTo>
                    <a:pt x="786384" y="2193036"/>
                  </a:lnTo>
                  <a:lnTo>
                    <a:pt x="892378" y="2468880"/>
                  </a:lnTo>
                  <a:lnTo>
                    <a:pt x="995006" y="2468880"/>
                  </a:lnTo>
                  <a:lnTo>
                    <a:pt x="995400" y="2468867"/>
                  </a:lnTo>
                  <a:lnTo>
                    <a:pt x="1019556" y="2459723"/>
                  </a:lnTo>
                  <a:lnTo>
                    <a:pt x="1447800" y="229971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10000" y="2973324"/>
              <a:ext cx="4191000" cy="913130"/>
            </a:xfrm>
            <a:custGeom>
              <a:avLst/>
              <a:gdLst/>
              <a:ahLst/>
              <a:cxnLst/>
              <a:rect l="l" t="t" r="r" b="b"/>
              <a:pathLst>
                <a:path w="4191000" h="913129">
                  <a:moveTo>
                    <a:pt x="4191000" y="912875"/>
                  </a:moveTo>
                  <a:lnTo>
                    <a:pt x="0" y="912875"/>
                  </a:lnTo>
                  <a:lnTo>
                    <a:pt x="0" y="0"/>
                  </a:lnTo>
                  <a:lnTo>
                    <a:pt x="3976116" y="0"/>
                  </a:lnTo>
                  <a:lnTo>
                    <a:pt x="4025448" y="5669"/>
                  </a:lnTo>
                  <a:lnTo>
                    <a:pt x="4070701" y="21842"/>
                  </a:lnTo>
                  <a:lnTo>
                    <a:pt x="4110596" y="47266"/>
                  </a:lnTo>
                  <a:lnTo>
                    <a:pt x="4143853" y="80687"/>
                  </a:lnTo>
                  <a:lnTo>
                    <a:pt x="4169193" y="120853"/>
                  </a:lnTo>
                  <a:lnTo>
                    <a:pt x="4185335" y="166511"/>
                  </a:lnTo>
                  <a:lnTo>
                    <a:pt x="4191000" y="216407"/>
                  </a:lnTo>
                  <a:lnTo>
                    <a:pt x="4191000" y="912875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97808" y="2961132"/>
              <a:ext cx="4217035" cy="925194"/>
            </a:xfrm>
            <a:custGeom>
              <a:avLst/>
              <a:gdLst/>
              <a:ahLst/>
              <a:cxnLst/>
              <a:rect l="l" t="t" r="r" b="b"/>
              <a:pathLst>
                <a:path w="4217034" h="925195">
                  <a:moveTo>
                    <a:pt x="25907" y="925067"/>
                  </a:moveTo>
                  <a:lnTo>
                    <a:pt x="0" y="925067"/>
                  </a:lnTo>
                  <a:lnTo>
                    <a:pt x="0" y="4571"/>
                  </a:lnTo>
                  <a:lnTo>
                    <a:pt x="6095" y="0"/>
                  </a:lnTo>
                  <a:lnTo>
                    <a:pt x="4011167" y="0"/>
                  </a:lnTo>
                  <a:lnTo>
                    <a:pt x="4034027" y="4572"/>
                  </a:lnTo>
                  <a:lnTo>
                    <a:pt x="4055364" y="9144"/>
                  </a:lnTo>
                  <a:lnTo>
                    <a:pt x="4063898" y="12192"/>
                  </a:lnTo>
                  <a:lnTo>
                    <a:pt x="25907" y="12192"/>
                  </a:lnTo>
                  <a:lnTo>
                    <a:pt x="12191" y="24384"/>
                  </a:lnTo>
                  <a:lnTo>
                    <a:pt x="25907" y="24384"/>
                  </a:lnTo>
                  <a:lnTo>
                    <a:pt x="25907" y="925067"/>
                  </a:lnTo>
                  <a:close/>
                </a:path>
                <a:path w="4217034" h="925195">
                  <a:moveTo>
                    <a:pt x="25907" y="24384"/>
                  </a:moveTo>
                  <a:lnTo>
                    <a:pt x="12191" y="24384"/>
                  </a:lnTo>
                  <a:lnTo>
                    <a:pt x="25907" y="12192"/>
                  </a:lnTo>
                  <a:lnTo>
                    <a:pt x="25907" y="24384"/>
                  </a:lnTo>
                  <a:close/>
                </a:path>
                <a:path w="4217034" h="925195">
                  <a:moveTo>
                    <a:pt x="4216907" y="925067"/>
                  </a:moveTo>
                  <a:lnTo>
                    <a:pt x="4190999" y="925067"/>
                  </a:lnTo>
                  <a:lnTo>
                    <a:pt x="4190891" y="227075"/>
                  </a:lnTo>
                  <a:lnTo>
                    <a:pt x="4189475" y="207264"/>
                  </a:lnTo>
                  <a:lnTo>
                    <a:pt x="4181856" y="167640"/>
                  </a:lnTo>
                  <a:lnTo>
                    <a:pt x="4166615" y="131064"/>
                  </a:lnTo>
                  <a:lnTo>
                    <a:pt x="4145280" y="99060"/>
                  </a:lnTo>
                  <a:lnTo>
                    <a:pt x="4117848" y="71628"/>
                  </a:lnTo>
                  <a:lnTo>
                    <a:pt x="4085843" y="50292"/>
                  </a:lnTo>
                  <a:lnTo>
                    <a:pt x="4049267" y="33528"/>
                  </a:lnTo>
                  <a:lnTo>
                    <a:pt x="4009643" y="25908"/>
                  </a:lnTo>
                  <a:lnTo>
                    <a:pt x="3988307" y="24384"/>
                  </a:lnTo>
                  <a:lnTo>
                    <a:pt x="25907" y="24384"/>
                  </a:lnTo>
                  <a:lnTo>
                    <a:pt x="25907" y="12192"/>
                  </a:lnTo>
                  <a:lnTo>
                    <a:pt x="4063898" y="12192"/>
                  </a:lnTo>
                  <a:lnTo>
                    <a:pt x="4076699" y="16764"/>
                  </a:lnTo>
                  <a:lnTo>
                    <a:pt x="4114799" y="38100"/>
                  </a:lnTo>
                  <a:lnTo>
                    <a:pt x="4149851" y="65532"/>
                  </a:lnTo>
                  <a:lnTo>
                    <a:pt x="4177283" y="99060"/>
                  </a:lnTo>
                  <a:lnTo>
                    <a:pt x="4198619" y="138684"/>
                  </a:lnTo>
                  <a:lnTo>
                    <a:pt x="4212335" y="181356"/>
                  </a:lnTo>
                  <a:lnTo>
                    <a:pt x="4216907" y="227075"/>
                  </a:lnTo>
                  <a:lnTo>
                    <a:pt x="4216907" y="925067"/>
                  </a:lnTo>
                  <a:close/>
                </a:path>
              </a:pathLst>
            </a:custGeom>
            <a:solidFill>
              <a:srgbClr val="AF93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336164" y="3045972"/>
            <a:ext cx="1055370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14">
                <a:solidFill>
                  <a:srgbClr val="B52621"/>
                </a:solidFill>
                <a:latin typeface="Trebuchet MS"/>
                <a:cs typeface="Trebuchet MS"/>
              </a:rPr>
              <a:t>0</a:t>
            </a:r>
            <a:r>
              <a:rPr dirty="0" sz="8000" spc="-170">
                <a:solidFill>
                  <a:srgbClr val="B52621"/>
                </a:solidFill>
                <a:latin typeface="Trebuchet MS"/>
                <a:cs typeface="Trebuchet MS"/>
              </a:rPr>
              <a:t>5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199" y="3886200"/>
            <a:ext cx="9144000" cy="2573020"/>
            <a:chOff x="457199" y="3886200"/>
            <a:chExt cx="9144000" cy="2573020"/>
          </a:xfrm>
        </p:grpSpPr>
        <p:sp>
          <p:nvSpPr>
            <p:cNvPr id="13" name="object 13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7199" y="3886200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719328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7200" y="3886199"/>
              <a:ext cx="7896225" cy="1213485"/>
            </a:xfrm>
            <a:custGeom>
              <a:avLst/>
              <a:gdLst/>
              <a:ahLst/>
              <a:cxnLst/>
              <a:rect l="l" t="t" r="r" b="b"/>
              <a:pathLst>
                <a:path w="7896225" h="1213485">
                  <a:moveTo>
                    <a:pt x="445008" y="294144"/>
                  </a:moveTo>
                  <a:lnTo>
                    <a:pt x="440169" y="275805"/>
                  </a:lnTo>
                  <a:lnTo>
                    <a:pt x="422338" y="235470"/>
                  </a:lnTo>
                  <a:lnTo>
                    <a:pt x="386499" y="195122"/>
                  </a:lnTo>
                  <a:lnTo>
                    <a:pt x="327660" y="176796"/>
                  </a:lnTo>
                  <a:lnTo>
                    <a:pt x="267309" y="187744"/>
                  </a:lnTo>
                  <a:lnTo>
                    <a:pt x="226682" y="211848"/>
                  </a:lnTo>
                  <a:lnTo>
                    <a:pt x="203784" y="235940"/>
                  </a:lnTo>
                  <a:lnTo>
                    <a:pt x="196583" y="246900"/>
                  </a:lnTo>
                  <a:lnTo>
                    <a:pt x="192659" y="218795"/>
                  </a:lnTo>
                  <a:lnTo>
                    <a:pt x="173151" y="156984"/>
                  </a:lnTo>
                  <a:lnTo>
                    <a:pt x="126504" y="95161"/>
                  </a:lnTo>
                  <a:lnTo>
                    <a:pt x="41148" y="67068"/>
                  </a:lnTo>
                  <a:lnTo>
                    <a:pt x="38100" y="67068"/>
                  </a:lnTo>
                  <a:lnTo>
                    <a:pt x="28067" y="67348"/>
                  </a:lnTo>
                  <a:lnTo>
                    <a:pt x="18478" y="68211"/>
                  </a:lnTo>
                  <a:lnTo>
                    <a:pt x="9156" y="69634"/>
                  </a:lnTo>
                  <a:lnTo>
                    <a:pt x="0" y="71640"/>
                  </a:lnTo>
                  <a:lnTo>
                    <a:pt x="0" y="291096"/>
                  </a:lnTo>
                  <a:lnTo>
                    <a:pt x="445008" y="294144"/>
                  </a:lnTo>
                  <a:close/>
                </a:path>
                <a:path w="7896225" h="1213485">
                  <a:moveTo>
                    <a:pt x="2892539" y="1199400"/>
                  </a:moveTo>
                  <a:lnTo>
                    <a:pt x="2884474" y="1176299"/>
                  </a:lnTo>
                  <a:lnTo>
                    <a:pt x="2862249" y="1125486"/>
                  </a:lnTo>
                  <a:lnTo>
                    <a:pt x="2828899" y="1074661"/>
                  </a:lnTo>
                  <a:lnTo>
                    <a:pt x="2787396" y="1051572"/>
                  </a:lnTo>
                  <a:lnTo>
                    <a:pt x="2750883" y="1068476"/>
                  </a:lnTo>
                  <a:lnTo>
                    <a:pt x="2728518" y="1105674"/>
                  </a:lnTo>
                  <a:lnTo>
                    <a:pt x="2717304" y="1142860"/>
                  </a:lnTo>
                  <a:lnTo>
                    <a:pt x="2714244" y="1159776"/>
                  </a:lnTo>
                  <a:lnTo>
                    <a:pt x="2707779" y="1126909"/>
                  </a:lnTo>
                  <a:lnTo>
                    <a:pt x="2690037" y="1054620"/>
                  </a:lnTo>
                  <a:lnTo>
                    <a:pt x="2663444" y="982319"/>
                  </a:lnTo>
                  <a:lnTo>
                    <a:pt x="2630411" y="949464"/>
                  </a:lnTo>
                  <a:lnTo>
                    <a:pt x="2599931" y="961605"/>
                  </a:lnTo>
                  <a:lnTo>
                    <a:pt x="2577452" y="988326"/>
                  </a:lnTo>
                  <a:lnTo>
                    <a:pt x="2563545" y="1015034"/>
                  </a:lnTo>
                  <a:lnTo>
                    <a:pt x="2558783" y="1027188"/>
                  </a:lnTo>
                  <a:lnTo>
                    <a:pt x="2545219" y="986701"/>
                  </a:lnTo>
                  <a:lnTo>
                    <a:pt x="2505062" y="897648"/>
                  </a:lnTo>
                  <a:lnTo>
                    <a:pt x="2439200" y="808583"/>
                  </a:lnTo>
                  <a:lnTo>
                    <a:pt x="2348471" y="768108"/>
                  </a:lnTo>
                  <a:lnTo>
                    <a:pt x="2260612" y="824306"/>
                  </a:lnTo>
                  <a:lnTo>
                    <a:pt x="2201024" y="947940"/>
                  </a:lnTo>
                  <a:lnTo>
                    <a:pt x="2167166" y="1071575"/>
                  </a:lnTo>
                  <a:lnTo>
                    <a:pt x="2156447" y="1127772"/>
                  </a:lnTo>
                  <a:lnTo>
                    <a:pt x="2148573" y="1109433"/>
                  </a:lnTo>
                  <a:lnTo>
                    <a:pt x="2127681" y="1069098"/>
                  </a:lnTo>
                  <a:lnTo>
                    <a:pt x="2097951" y="1028750"/>
                  </a:lnTo>
                  <a:lnTo>
                    <a:pt x="2063483" y="1010424"/>
                  </a:lnTo>
                  <a:lnTo>
                    <a:pt x="2034908" y="1031138"/>
                  </a:lnTo>
                  <a:lnTo>
                    <a:pt x="2016620" y="1076718"/>
                  </a:lnTo>
                  <a:lnTo>
                    <a:pt x="2006904" y="1122286"/>
                  </a:lnTo>
                  <a:lnTo>
                    <a:pt x="2004047" y="1143012"/>
                  </a:lnTo>
                  <a:lnTo>
                    <a:pt x="2002599" y="1107046"/>
                  </a:lnTo>
                  <a:lnTo>
                    <a:pt x="1988997" y="1027950"/>
                  </a:lnTo>
                  <a:lnTo>
                    <a:pt x="1949399" y="948842"/>
                  </a:lnTo>
                  <a:lnTo>
                    <a:pt x="1869935" y="912888"/>
                  </a:lnTo>
                  <a:lnTo>
                    <a:pt x="1788401" y="959789"/>
                  </a:lnTo>
                  <a:lnTo>
                    <a:pt x="1745729" y="1063002"/>
                  </a:lnTo>
                  <a:lnTo>
                    <a:pt x="1729346" y="1166202"/>
                  </a:lnTo>
                  <a:lnTo>
                    <a:pt x="1726679" y="1213116"/>
                  </a:lnTo>
                  <a:lnTo>
                    <a:pt x="2892539" y="1199400"/>
                  </a:lnTo>
                  <a:close/>
                </a:path>
                <a:path w="7896225" h="1213485">
                  <a:moveTo>
                    <a:pt x="7895844" y="193560"/>
                  </a:moveTo>
                  <a:lnTo>
                    <a:pt x="7888046" y="162839"/>
                  </a:lnTo>
                  <a:lnTo>
                    <a:pt x="7867624" y="115836"/>
                  </a:lnTo>
                  <a:lnTo>
                    <a:pt x="7858696" y="95262"/>
                  </a:lnTo>
                  <a:lnTo>
                    <a:pt x="7798752" y="27673"/>
                  </a:lnTo>
                  <a:lnTo>
                    <a:pt x="7709116" y="0"/>
                  </a:lnTo>
                  <a:lnTo>
                    <a:pt x="7682357" y="0"/>
                  </a:lnTo>
                  <a:lnTo>
                    <a:pt x="7596327" y="15532"/>
                  </a:lnTo>
                  <a:lnTo>
                    <a:pt x="7527417" y="56400"/>
                  </a:lnTo>
                  <a:lnTo>
                    <a:pt x="7488783" y="97256"/>
                  </a:lnTo>
                  <a:lnTo>
                    <a:pt x="7476744" y="115836"/>
                  </a:lnTo>
                  <a:lnTo>
                    <a:pt x="7473035" y="88404"/>
                  </a:lnTo>
                  <a:lnTo>
                    <a:pt x="7470280" y="67970"/>
                  </a:lnTo>
                  <a:lnTo>
                    <a:pt x="7449248" y="0"/>
                  </a:lnTo>
                  <a:lnTo>
                    <a:pt x="6963486" y="0"/>
                  </a:lnTo>
                  <a:lnTo>
                    <a:pt x="6945223" y="44818"/>
                  </a:lnTo>
                  <a:lnTo>
                    <a:pt x="6935724" y="88404"/>
                  </a:lnTo>
                  <a:lnTo>
                    <a:pt x="6921246" y="65303"/>
                  </a:lnTo>
                  <a:lnTo>
                    <a:pt x="6878193" y="14490"/>
                  </a:lnTo>
                  <a:lnTo>
                    <a:pt x="6857936" y="0"/>
                  </a:lnTo>
                  <a:lnTo>
                    <a:pt x="6610820" y="0"/>
                  </a:lnTo>
                  <a:lnTo>
                    <a:pt x="6577952" y="61734"/>
                  </a:lnTo>
                  <a:lnTo>
                    <a:pt x="6561620" y="145021"/>
                  </a:lnTo>
                  <a:lnTo>
                    <a:pt x="6559296" y="182892"/>
                  </a:lnTo>
                  <a:lnTo>
                    <a:pt x="7895844" y="193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17619" y="4464964"/>
            <a:ext cx="389826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370" b="0">
                <a:solidFill>
                  <a:srgbClr val="B52621"/>
                </a:solidFill>
                <a:latin typeface="Trebuchet MS"/>
                <a:cs typeface="Trebuchet MS"/>
              </a:rPr>
              <a:t>Precautions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71001" y="3886200"/>
            <a:ext cx="103505" cy="33655"/>
          </a:xfrm>
          <a:custGeom>
            <a:avLst/>
            <a:gdLst/>
            <a:ahLst/>
            <a:cxnLst/>
            <a:rect l="l" t="t" r="r" b="b"/>
            <a:pathLst>
              <a:path w="103505" h="33654">
                <a:moveTo>
                  <a:pt x="103022" y="0"/>
                </a:moveTo>
                <a:lnTo>
                  <a:pt x="1752" y="0"/>
                </a:lnTo>
                <a:lnTo>
                  <a:pt x="0" y="12"/>
                </a:lnTo>
                <a:lnTo>
                  <a:pt x="12877" y="33540"/>
                </a:lnTo>
                <a:lnTo>
                  <a:pt x="14211" y="33045"/>
                </a:lnTo>
                <a:lnTo>
                  <a:pt x="14401" y="33528"/>
                </a:lnTo>
                <a:lnTo>
                  <a:pt x="103022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797808" y="3886200"/>
            <a:ext cx="4217035" cy="394970"/>
            <a:chOff x="3797808" y="3886200"/>
            <a:chExt cx="4217035" cy="394970"/>
          </a:xfrm>
        </p:grpSpPr>
        <p:sp>
          <p:nvSpPr>
            <p:cNvPr id="19" name="object 19"/>
            <p:cNvSpPr/>
            <p:nvPr/>
          </p:nvSpPr>
          <p:spPr>
            <a:xfrm>
              <a:off x="3810000" y="3886200"/>
              <a:ext cx="4191000" cy="382905"/>
            </a:xfrm>
            <a:custGeom>
              <a:avLst/>
              <a:gdLst/>
              <a:ahLst/>
              <a:cxnLst/>
              <a:rect l="l" t="t" r="r" b="b"/>
              <a:pathLst>
                <a:path w="4191000" h="382904">
                  <a:moveTo>
                    <a:pt x="0" y="0"/>
                  </a:moveTo>
                  <a:lnTo>
                    <a:pt x="4191000" y="0"/>
                  </a:lnTo>
                  <a:lnTo>
                    <a:pt x="4191000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97808" y="3886200"/>
              <a:ext cx="4217035" cy="394970"/>
            </a:xfrm>
            <a:custGeom>
              <a:avLst/>
              <a:gdLst/>
              <a:ahLst/>
              <a:cxnLst/>
              <a:rect l="l" t="t" r="r" b="b"/>
              <a:pathLst>
                <a:path w="4217034" h="394970">
                  <a:moveTo>
                    <a:pt x="4210811" y="394716"/>
                  </a:moveTo>
                  <a:lnTo>
                    <a:pt x="6095" y="394716"/>
                  </a:lnTo>
                  <a:lnTo>
                    <a:pt x="0" y="390144"/>
                  </a:lnTo>
                  <a:lnTo>
                    <a:pt x="0" y="0"/>
                  </a:lnTo>
                  <a:lnTo>
                    <a:pt x="25907" y="0"/>
                  </a:lnTo>
                  <a:lnTo>
                    <a:pt x="25907" y="370332"/>
                  </a:lnTo>
                  <a:lnTo>
                    <a:pt x="12191" y="370332"/>
                  </a:lnTo>
                  <a:lnTo>
                    <a:pt x="25907" y="382524"/>
                  </a:lnTo>
                  <a:lnTo>
                    <a:pt x="4216907" y="382524"/>
                  </a:lnTo>
                  <a:lnTo>
                    <a:pt x="4216907" y="390144"/>
                  </a:lnTo>
                  <a:lnTo>
                    <a:pt x="4210811" y="394716"/>
                  </a:lnTo>
                  <a:close/>
                </a:path>
                <a:path w="4217034" h="394970">
                  <a:moveTo>
                    <a:pt x="4190999" y="382524"/>
                  </a:moveTo>
                  <a:lnTo>
                    <a:pt x="4190999" y="0"/>
                  </a:lnTo>
                  <a:lnTo>
                    <a:pt x="4216907" y="0"/>
                  </a:lnTo>
                  <a:lnTo>
                    <a:pt x="4216907" y="370332"/>
                  </a:lnTo>
                  <a:lnTo>
                    <a:pt x="4203191" y="370332"/>
                  </a:lnTo>
                  <a:lnTo>
                    <a:pt x="4190999" y="382524"/>
                  </a:lnTo>
                  <a:close/>
                </a:path>
                <a:path w="4217034" h="394970">
                  <a:moveTo>
                    <a:pt x="25907" y="382524"/>
                  </a:moveTo>
                  <a:lnTo>
                    <a:pt x="12191" y="370332"/>
                  </a:lnTo>
                  <a:lnTo>
                    <a:pt x="25907" y="370332"/>
                  </a:lnTo>
                  <a:lnTo>
                    <a:pt x="25907" y="382524"/>
                  </a:lnTo>
                  <a:close/>
                </a:path>
                <a:path w="4217034" h="394970">
                  <a:moveTo>
                    <a:pt x="4190999" y="382524"/>
                  </a:moveTo>
                  <a:lnTo>
                    <a:pt x="25907" y="382524"/>
                  </a:lnTo>
                  <a:lnTo>
                    <a:pt x="25907" y="370332"/>
                  </a:lnTo>
                  <a:lnTo>
                    <a:pt x="4190999" y="370332"/>
                  </a:lnTo>
                  <a:lnTo>
                    <a:pt x="4190999" y="382524"/>
                  </a:lnTo>
                  <a:close/>
                </a:path>
                <a:path w="4217034" h="394970">
                  <a:moveTo>
                    <a:pt x="4216907" y="382524"/>
                  </a:moveTo>
                  <a:lnTo>
                    <a:pt x="4190999" y="382524"/>
                  </a:lnTo>
                  <a:lnTo>
                    <a:pt x="4203191" y="370332"/>
                  </a:lnTo>
                  <a:lnTo>
                    <a:pt x="4216907" y="370332"/>
                  </a:lnTo>
                  <a:lnTo>
                    <a:pt x="4216907" y="382524"/>
                  </a:lnTo>
                  <a:close/>
                </a:path>
              </a:pathLst>
            </a:custGeom>
            <a:solidFill>
              <a:srgbClr val="AF933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2571115"/>
            <a:chOff x="457200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1577352"/>
              <a:ext cx="9144000" cy="2156460"/>
            </a:xfrm>
            <a:custGeom>
              <a:avLst/>
              <a:gdLst/>
              <a:ahLst/>
              <a:cxnLst/>
              <a:rect l="l" t="t" r="r" b="b"/>
              <a:pathLst>
                <a:path w="9144000" h="2156460">
                  <a:moveTo>
                    <a:pt x="9144000" y="934212"/>
                  </a:moveTo>
                  <a:lnTo>
                    <a:pt x="0" y="917448"/>
                  </a:lnTo>
                  <a:lnTo>
                    <a:pt x="0" y="1368552"/>
                  </a:lnTo>
                  <a:lnTo>
                    <a:pt x="4165079" y="1481328"/>
                  </a:lnTo>
                  <a:lnTo>
                    <a:pt x="0" y="1501140"/>
                  </a:lnTo>
                  <a:lnTo>
                    <a:pt x="0" y="2156460"/>
                  </a:lnTo>
                  <a:lnTo>
                    <a:pt x="9144000" y="1882140"/>
                  </a:lnTo>
                  <a:lnTo>
                    <a:pt x="9144000" y="934212"/>
                  </a:lnTo>
                  <a:close/>
                </a:path>
                <a:path w="9144000" h="2156460">
                  <a:moveTo>
                    <a:pt x="9144000" y="45707"/>
                  </a:moveTo>
                  <a:lnTo>
                    <a:pt x="0" y="0"/>
                  </a:lnTo>
                  <a:lnTo>
                    <a:pt x="0" y="670547"/>
                  </a:lnTo>
                  <a:lnTo>
                    <a:pt x="9144000" y="670547"/>
                  </a:lnTo>
                  <a:lnTo>
                    <a:pt x="9144000" y="45707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6455" y="2112263"/>
              <a:ext cx="7524115" cy="1774189"/>
            </a:xfrm>
            <a:custGeom>
              <a:avLst/>
              <a:gdLst/>
              <a:ahLst/>
              <a:cxnLst/>
              <a:rect l="l" t="t" r="r" b="b"/>
              <a:pathLst>
                <a:path w="7524115" h="1774189">
                  <a:moveTo>
                    <a:pt x="811618" y="1773936"/>
                  </a:moveTo>
                  <a:lnTo>
                    <a:pt x="807351" y="1763268"/>
                  </a:lnTo>
                  <a:lnTo>
                    <a:pt x="782866" y="1734985"/>
                  </a:lnTo>
                  <a:lnTo>
                    <a:pt x="740676" y="1722120"/>
                  </a:lnTo>
                  <a:lnTo>
                    <a:pt x="698550" y="1736178"/>
                  </a:lnTo>
                  <a:lnTo>
                    <a:pt x="675716" y="1767078"/>
                  </a:lnTo>
                  <a:lnTo>
                    <a:pt x="673620" y="1773936"/>
                  </a:lnTo>
                  <a:lnTo>
                    <a:pt x="811618" y="1773936"/>
                  </a:lnTo>
                  <a:close/>
                </a:path>
                <a:path w="7524115" h="1774189">
                  <a:moveTo>
                    <a:pt x="913866" y="1773936"/>
                  </a:moveTo>
                  <a:lnTo>
                    <a:pt x="912520" y="1771421"/>
                  </a:lnTo>
                  <a:lnTo>
                    <a:pt x="886980" y="1760220"/>
                  </a:lnTo>
                  <a:lnTo>
                    <a:pt x="858735" y="1767128"/>
                  </a:lnTo>
                  <a:lnTo>
                    <a:pt x="849528" y="1773936"/>
                  </a:lnTo>
                  <a:lnTo>
                    <a:pt x="913866" y="1773936"/>
                  </a:lnTo>
                  <a:close/>
                </a:path>
                <a:path w="7524115" h="1774189">
                  <a:moveTo>
                    <a:pt x="1263396" y="281940"/>
                  </a:moveTo>
                  <a:lnTo>
                    <a:pt x="1260094" y="252183"/>
                  </a:lnTo>
                  <a:lnTo>
                    <a:pt x="1241488" y="186690"/>
                  </a:lnTo>
                  <a:lnTo>
                    <a:pt x="1194612" y="121208"/>
                  </a:lnTo>
                  <a:lnTo>
                    <a:pt x="1106424" y="91440"/>
                  </a:lnTo>
                  <a:lnTo>
                    <a:pt x="1020152" y="114300"/>
                  </a:lnTo>
                  <a:lnTo>
                    <a:pt x="977455" y="164592"/>
                  </a:lnTo>
                  <a:lnTo>
                    <a:pt x="963053" y="214884"/>
                  </a:lnTo>
                  <a:lnTo>
                    <a:pt x="961644" y="237744"/>
                  </a:lnTo>
                  <a:lnTo>
                    <a:pt x="958481" y="224409"/>
                  </a:lnTo>
                  <a:lnTo>
                    <a:pt x="947737" y="195072"/>
                  </a:lnTo>
                  <a:lnTo>
                    <a:pt x="927569" y="165735"/>
                  </a:lnTo>
                  <a:lnTo>
                    <a:pt x="896112" y="152400"/>
                  </a:lnTo>
                  <a:lnTo>
                    <a:pt x="860069" y="164071"/>
                  </a:lnTo>
                  <a:lnTo>
                    <a:pt x="828294" y="189738"/>
                  </a:lnTo>
                  <a:lnTo>
                    <a:pt x="805675" y="215417"/>
                  </a:lnTo>
                  <a:lnTo>
                    <a:pt x="797052" y="227076"/>
                  </a:lnTo>
                  <a:lnTo>
                    <a:pt x="785456" y="191604"/>
                  </a:lnTo>
                  <a:lnTo>
                    <a:pt x="748855" y="113538"/>
                  </a:lnTo>
                  <a:lnTo>
                    <a:pt x="684542" y="35483"/>
                  </a:lnTo>
                  <a:lnTo>
                    <a:pt x="589788" y="0"/>
                  </a:lnTo>
                  <a:lnTo>
                    <a:pt x="491705" y="25488"/>
                  </a:lnTo>
                  <a:lnTo>
                    <a:pt x="420052" y="81534"/>
                  </a:lnTo>
                  <a:lnTo>
                    <a:pt x="376123" y="137591"/>
                  </a:lnTo>
                  <a:lnTo>
                    <a:pt x="361188" y="163068"/>
                  </a:lnTo>
                  <a:lnTo>
                    <a:pt x="355879" y="155448"/>
                  </a:lnTo>
                  <a:lnTo>
                    <a:pt x="340423" y="138684"/>
                  </a:lnTo>
                  <a:lnTo>
                    <a:pt x="315544" y="121920"/>
                  </a:lnTo>
                  <a:lnTo>
                    <a:pt x="281940" y="114300"/>
                  </a:lnTo>
                  <a:lnTo>
                    <a:pt x="247561" y="135026"/>
                  </a:lnTo>
                  <a:lnTo>
                    <a:pt x="219456" y="180594"/>
                  </a:lnTo>
                  <a:lnTo>
                    <a:pt x="200507" y="226174"/>
                  </a:lnTo>
                  <a:lnTo>
                    <a:pt x="193548" y="246888"/>
                  </a:lnTo>
                  <a:lnTo>
                    <a:pt x="190169" y="235940"/>
                  </a:lnTo>
                  <a:lnTo>
                    <a:pt x="177927" y="211836"/>
                  </a:lnTo>
                  <a:lnTo>
                    <a:pt x="153695" y="187744"/>
                  </a:lnTo>
                  <a:lnTo>
                    <a:pt x="114300" y="176784"/>
                  </a:lnTo>
                  <a:lnTo>
                    <a:pt x="68795" y="191554"/>
                  </a:lnTo>
                  <a:lnTo>
                    <a:pt x="32575" y="224028"/>
                  </a:lnTo>
                  <a:lnTo>
                    <a:pt x="8648" y="256514"/>
                  </a:lnTo>
                  <a:lnTo>
                    <a:pt x="0" y="271272"/>
                  </a:lnTo>
                  <a:lnTo>
                    <a:pt x="1263396" y="281940"/>
                  </a:lnTo>
                  <a:close/>
                </a:path>
                <a:path w="7524115" h="1774189">
                  <a:moveTo>
                    <a:pt x="4128516" y="1146060"/>
                  </a:moveTo>
                  <a:lnTo>
                    <a:pt x="4126661" y="1128433"/>
                  </a:lnTo>
                  <a:lnTo>
                    <a:pt x="4115943" y="1089672"/>
                  </a:lnTo>
                  <a:lnTo>
                    <a:pt x="4088663" y="1050899"/>
                  </a:lnTo>
                  <a:lnTo>
                    <a:pt x="4037076" y="1033284"/>
                  </a:lnTo>
                  <a:lnTo>
                    <a:pt x="3985577" y="1046619"/>
                  </a:lnTo>
                  <a:lnTo>
                    <a:pt x="3959923" y="1075956"/>
                  </a:lnTo>
                  <a:lnTo>
                    <a:pt x="3951147" y="1105293"/>
                  </a:lnTo>
                  <a:lnTo>
                    <a:pt x="3950208" y="1118628"/>
                  </a:lnTo>
                  <a:lnTo>
                    <a:pt x="3948544" y="1111008"/>
                  </a:lnTo>
                  <a:lnTo>
                    <a:pt x="3942588" y="1094244"/>
                  </a:lnTo>
                  <a:lnTo>
                    <a:pt x="3930929" y="1077480"/>
                  </a:lnTo>
                  <a:lnTo>
                    <a:pt x="3912108" y="1069860"/>
                  </a:lnTo>
                  <a:lnTo>
                    <a:pt x="3890848" y="1076756"/>
                  </a:lnTo>
                  <a:lnTo>
                    <a:pt x="3872293" y="1091958"/>
                  </a:lnTo>
                  <a:lnTo>
                    <a:pt x="3859174" y="1107147"/>
                  </a:lnTo>
                  <a:lnTo>
                    <a:pt x="3854196" y="1114056"/>
                  </a:lnTo>
                  <a:lnTo>
                    <a:pt x="3847338" y="1092860"/>
                  </a:lnTo>
                  <a:lnTo>
                    <a:pt x="3825621" y="1046238"/>
                  </a:lnTo>
                  <a:lnTo>
                    <a:pt x="3787330" y="999604"/>
                  </a:lnTo>
                  <a:lnTo>
                    <a:pt x="3730752" y="978420"/>
                  </a:lnTo>
                  <a:lnTo>
                    <a:pt x="3673157" y="993660"/>
                  </a:lnTo>
                  <a:lnTo>
                    <a:pt x="3631120" y="1027188"/>
                  </a:lnTo>
                  <a:lnTo>
                    <a:pt x="3605390" y="1060716"/>
                  </a:lnTo>
                  <a:lnTo>
                    <a:pt x="3596640" y="1075956"/>
                  </a:lnTo>
                  <a:lnTo>
                    <a:pt x="3593579" y="1071422"/>
                  </a:lnTo>
                  <a:lnTo>
                    <a:pt x="3584638" y="1061478"/>
                  </a:lnTo>
                  <a:lnTo>
                    <a:pt x="3570287" y="1051521"/>
                  </a:lnTo>
                  <a:lnTo>
                    <a:pt x="3550920" y="1047000"/>
                  </a:lnTo>
                  <a:lnTo>
                    <a:pt x="3529736" y="1059383"/>
                  </a:lnTo>
                  <a:lnTo>
                    <a:pt x="3512820" y="1086624"/>
                  </a:lnTo>
                  <a:lnTo>
                    <a:pt x="3501631" y="1113866"/>
                  </a:lnTo>
                  <a:lnTo>
                    <a:pt x="3497580" y="1126248"/>
                  </a:lnTo>
                  <a:lnTo>
                    <a:pt x="3495560" y="1119809"/>
                  </a:lnTo>
                  <a:lnTo>
                    <a:pt x="3488245" y="1105674"/>
                  </a:lnTo>
                  <a:lnTo>
                    <a:pt x="3473793" y="1091526"/>
                  </a:lnTo>
                  <a:lnTo>
                    <a:pt x="3450336" y="1085100"/>
                  </a:lnTo>
                  <a:lnTo>
                    <a:pt x="3423793" y="1093673"/>
                  </a:lnTo>
                  <a:lnTo>
                    <a:pt x="3402520" y="1112532"/>
                  </a:lnTo>
                  <a:lnTo>
                    <a:pt x="3388410" y="1131392"/>
                  </a:lnTo>
                  <a:lnTo>
                    <a:pt x="3383280" y="1139964"/>
                  </a:lnTo>
                  <a:lnTo>
                    <a:pt x="4128516" y="1146060"/>
                  </a:lnTo>
                  <a:close/>
                </a:path>
                <a:path w="7524115" h="1774189">
                  <a:moveTo>
                    <a:pt x="7523988" y="318516"/>
                  </a:moveTo>
                  <a:lnTo>
                    <a:pt x="7522616" y="295897"/>
                  </a:lnTo>
                  <a:lnTo>
                    <a:pt x="7512939" y="246126"/>
                  </a:lnTo>
                  <a:lnTo>
                    <a:pt x="7486701" y="196367"/>
                  </a:lnTo>
                  <a:lnTo>
                    <a:pt x="7435596" y="173736"/>
                  </a:lnTo>
                  <a:lnTo>
                    <a:pt x="7377112" y="187312"/>
                  </a:lnTo>
                  <a:lnTo>
                    <a:pt x="7334631" y="217170"/>
                  </a:lnTo>
                  <a:lnTo>
                    <a:pt x="7308723" y="247040"/>
                  </a:lnTo>
                  <a:lnTo>
                    <a:pt x="7299960" y="260604"/>
                  </a:lnTo>
                  <a:lnTo>
                    <a:pt x="7294613" y="234886"/>
                  </a:lnTo>
                  <a:lnTo>
                    <a:pt x="7271956" y="178308"/>
                  </a:lnTo>
                  <a:lnTo>
                    <a:pt x="7222172" y="121729"/>
                  </a:lnTo>
                  <a:lnTo>
                    <a:pt x="7135368" y="96012"/>
                  </a:lnTo>
                  <a:lnTo>
                    <a:pt x="7050011" y="124117"/>
                  </a:lnTo>
                  <a:lnTo>
                    <a:pt x="7003351" y="185928"/>
                  </a:lnTo>
                  <a:lnTo>
                    <a:pt x="6983857" y="247751"/>
                  </a:lnTo>
                  <a:lnTo>
                    <a:pt x="6979920" y="275844"/>
                  </a:lnTo>
                  <a:lnTo>
                    <a:pt x="6972732" y="265137"/>
                  </a:lnTo>
                  <a:lnTo>
                    <a:pt x="6949821" y="241554"/>
                  </a:lnTo>
                  <a:lnTo>
                    <a:pt x="6909206" y="217982"/>
                  </a:lnTo>
                  <a:lnTo>
                    <a:pt x="6848856" y="207264"/>
                  </a:lnTo>
                  <a:lnTo>
                    <a:pt x="6789382" y="225361"/>
                  </a:lnTo>
                  <a:lnTo>
                    <a:pt x="6753606" y="265176"/>
                  </a:lnTo>
                  <a:lnTo>
                    <a:pt x="6736131" y="304990"/>
                  </a:lnTo>
                  <a:lnTo>
                    <a:pt x="6731508" y="323088"/>
                  </a:lnTo>
                  <a:lnTo>
                    <a:pt x="7523988" y="318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708142" y="2648130"/>
            <a:ext cx="1189990" cy="1003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85">
                <a:solidFill>
                  <a:srgbClr val="B52621"/>
                </a:solidFill>
                <a:latin typeface="Trebuchet MS"/>
                <a:cs typeface="Trebuchet MS"/>
              </a:rPr>
              <a:t>3</a:t>
            </a:r>
            <a:endParaRPr sz="25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340"/>
              </a:spcBef>
            </a:pPr>
            <a:r>
              <a:rPr dirty="0" sz="1400">
                <a:latin typeface="Arial MT"/>
                <a:cs typeface="Arial MT"/>
              </a:rPr>
              <a:t>P</a:t>
            </a:r>
            <a:r>
              <a:rPr dirty="0" sz="1400" spc="-5">
                <a:latin typeface="Arial MT"/>
                <a:cs typeface="Arial MT"/>
              </a:rPr>
              <a:t>r</a:t>
            </a:r>
            <a:r>
              <a:rPr dirty="0" sz="1400" spc="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5">
                <a:latin typeface="Arial MT"/>
                <a:cs typeface="Arial MT"/>
              </a:rPr>
              <a:t>e</a:t>
            </a:r>
            <a:r>
              <a:rPr dirty="0" sz="1400" spc="-10">
                <a:latin typeface="Arial MT"/>
                <a:cs typeface="Arial MT"/>
              </a:rPr>
              <a:t>n</a:t>
            </a:r>
            <a:r>
              <a:rPr dirty="0" sz="1400">
                <a:latin typeface="Arial MT"/>
                <a:cs typeface="Arial MT"/>
              </a:rPr>
              <a:t>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p</a:t>
            </a:r>
            <a:r>
              <a:rPr dirty="0" sz="1400" spc="-5">
                <a:latin typeface="Arial MT"/>
                <a:cs typeface="Arial MT"/>
              </a:rPr>
              <a:t>l</a:t>
            </a:r>
            <a:r>
              <a:rPr dirty="0" sz="1400" spc="5">
                <a:latin typeface="Arial MT"/>
                <a:cs typeface="Arial MT"/>
              </a:rPr>
              <a:t>a</a:t>
            </a:r>
            <a:r>
              <a:rPr dirty="0" sz="1400">
                <a:latin typeface="Arial MT"/>
                <a:cs typeface="Arial MT"/>
              </a:rPr>
              <a:t>st</a:t>
            </a:r>
            <a:r>
              <a:rPr dirty="0" sz="1400" spc="-5">
                <a:latin typeface="Arial MT"/>
                <a:cs typeface="Arial MT"/>
              </a:rPr>
              <a:t>i</a:t>
            </a:r>
            <a:r>
              <a:rPr dirty="0" sz="1400">
                <a:latin typeface="Arial MT"/>
                <a:cs typeface="Arial MT"/>
              </a:rPr>
              <a:t>c  </a:t>
            </a:r>
            <a:r>
              <a:rPr dirty="0" sz="1400">
                <a:latin typeface="Arial MT"/>
                <a:cs typeface="Arial MT"/>
              </a:rPr>
              <a:t>Shrinkage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200" y="2996184"/>
            <a:ext cx="9144000" cy="3462654"/>
            <a:chOff x="457200" y="2996184"/>
            <a:chExt cx="9144000" cy="3462654"/>
          </a:xfrm>
        </p:grpSpPr>
        <p:sp>
          <p:nvSpPr>
            <p:cNvPr id="7" name="object 7"/>
            <p:cNvSpPr/>
            <p:nvPr/>
          </p:nvSpPr>
          <p:spPr>
            <a:xfrm>
              <a:off x="3912108" y="2996184"/>
              <a:ext cx="391795" cy="393700"/>
            </a:xfrm>
            <a:custGeom>
              <a:avLst/>
              <a:gdLst/>
              <a:ahLst/>
              <a:cxnLst/>
              <a:rect l="l" t="t" r="r" b="b"/>
              <a:pathLst>
                <a:path w="391795" h="393700">
                  <a:moveTo>
                    <a:pt x="196595" y="393191"/>
                  </a:moveTo>
                  <a:lnTo>
                    <a:pt x="151155" y="387980"/>
                  </a:lnTo>
                  <a:lnTo>
                    <a:pt x="109634" y="373144"/>
                  </a:lnTo>
                  <a:lnTo>
                    <a:pt x="73152" y="349884"/>
                  </a:lnTo>
                  <a:lnTo>
                    <a:pt x="42827" y="319400"/>
                  </a:lnTo>
                  <a:lnTo>
                    <a:pt x="19780" y="282890"/>
                  </a:lnTo>
                  <a:lnTo>
                    <a:pt x="5131" y="241556"/>
                  </a:lnTo>
                  <a:lnTo>
                    <a:pt x="0" y="196595"/>
                  </a:lnTo>
                  <a:lnTo>
                    <a:pt x="5131" y="151635"/>
                  </a:lnTo>
                  <a:lnTo>
                    <a:pt x="19780" y="110301"/>
                  </a:lnTo>
                  <a:lnTo>
                    <a:pt x="42827" y="73791"/>
                  </a:lnTo>
                  <a:lnTo>
                    <a:pt x="73152" y="43307"/>
                  </a:lnTo>
                  <a:lnTo>
                    <a:pt x="109634" y="20047"/>
                  </a:lnTo>
                  <a:lnTo>
                    <a:pt x="151155" y="5211"/>
                  </a:lnTo>
                  <a:lnTo>
                    <a:pt x="196595" y="0"/>
                  </a:lnTo>
                  <a:lnTo>
                    <a:pt x="241471" y="5211"/>
                  </a:lnTo>
                  <a:lnTo>
                    <a:pt x="282588" y="20047"/>
                  </a:lnTo>
                  <a:lnTo>
                    <a:pt x="318800" y="43307"/>
                  </a:lnTo>
                  <a:lnTo>
                    <a:pt x="348960" y="73791"/>
                  </a:lnTo>
                  <a:lnTo>
                    <a:pt x="364852" y="99059"/>
                  </a:lnTo>
                  <a:lnTo>
                    <a:pt x="196595" y="99059"/>
                  </a:lnTo>
                  <a:lnTo>
                    <a:pt x="157972" y="106799"/>
                  </a:lnTo>
                  <a:lnTo>
                    <a:pt x="126492" y="127825"/>
                  </a:lnTo>
                  <a:lnTo>
                    <a:pt x="105298" y="158853"/>
                  </a:lnTo>
                  <a:lnTo>
                    <a:pt x="97536" y="196595"/>
                  </a:lnTo>
                  <a:lnTo>
                    <a:pt x="105298" y="234981"/>
                  </a:lnTo>
                  <a:lnTo>
                    <a:pt x="126492" y="265937"/>
                  </a:lnTo>
                  <a:lnTo>
                    <a:pt x="157972" y="286607"/>
                  </a:lnTo>
                  <a:lnTo>
                    <a:pt x="196595" y="294131"/>
                  </a:lnTo>
                  <a:lnTo>
                    <a:pt x="364852" y="294131"/>
                  </a:lnTo>
                  <a:lnTo>
                    <a:pt x="348960" y="319400"/>
                  </a:lnTo>
                  <a:lnTo>
                    <a:pt x="318800" y="349884"/>
                  </a:lnTo>
                  <a:lnTo>
                    <a:pt x="282588" y="373144"/>
                  </a:lnTo>
                  <a:lnTo>
                    <a:pt x="241471" y="387980"/>
                  </a:lnTo>
                  <a:lnTo>
                    <a:pt x="196595" y="393191"/>
                  </a:lnTo>
                  <a:close/>
                </a:path>
                <a:path w="391795" h="393700">
                  <a:moveTo>
                    <a:pt x="364852" y="294131"/>
                  </a:moveTo>
                  <a:lnTo>
                    <a:pt x="196595" y="294131"/>
                  </a:lnTo>
                  <a:lnTo>
                    <a:pt x="234338" y="286607"/>
                  </a:lnTo>
                  <a:lnTo>
                    <a:pt x="265366" y="265937"/>
                  </a:lnTo>
                  <a:lnTo>
                    <a:pt x="286392" y="234981"/>
                  </a:lnTo>
                  <a:lnTo>
                    <a:pt x="294131" y="196595"/>
                  </a:lnTo>
                  <a:lnTo>
                    <a:pt x="286392" y="158853"/>
                  </a:lnTo>
                  <a:lnTo>
                    <a:pt x="265366" y="127825"/>
                  </a:lnTo>
                  <a:lnTo>
                    <a:pt x="234338" y="106799"/>
                  </a:lnTo>
                  <a:lnTo>
                    <a:pt x="196595" y="99059"/>
                  </a:lnTo>
                  <a:lnTo>
                    <a:pt x="364852" y="99059"/>
                  </a:lnTo>
                  <a:lnTo>
                    <a:pt x="371922" y="110301"/>
                  </a:lnTo>
                  <a:lnTo>
                    <a:pt x="386540" y="151635"/>
                  </a:lnTo>
                  <a:lnTo>
                    <a:pt x="391668" y="196595"/>
                  </a:lnTo>
                  <a:lnTo>
                    <a:pt x="386540" y="241556"/>
                  </a:lnTo>
                  <a:lnTo>
                    <a:pt x="371922" y="282890"/>
                  </a:lnTo>
                  <a:lnTo>
                    <a:pt x="364852" y="294131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56147" y="2996184"/>
              <a:ext cx="391795" cy="393700"/>
            </a:xfrm>
            <a:custGeom>
              <a:avLst/>
              <a:gdLst/>
              <a:ahLst/>
              <a:cxnLst/>
              <a:rect l="l" t="t" r="r" b="b"/>
              <a:pathLst>
                <a:path w="391795" h="393700">
                  <a:moveTo>
                    <a:pt x="195072" y="393191"/>
                  </a:moveTo>
                  <a:lnTo>
                    <a:pt x="150196" y="387980"/>
                  </a:lnTo>
                  <a:lnTo>
                    <a:pt x="109079" y="373144"/>
                  </a:lnTo>
                  <a:lnTo>
                    <a:pt x="72867" y="349884"/>
                  </a:lnTo>
                  <a:lnTo>
                    <a:pt x="42707" y="319400"/>
                  </a:lnTo>
                  <a:lnTo>
                    <a:pt x="19745" y="282890"/>
                  </a:lnTo>
                  <a:lnTo>
                    <a:pt x="5127" y="241556"/>
                  </a:lnTo>
                  <a:lnTo>
                    <a:pt x="0" y="196595"/>
                  </a:lnTo>
                  <a:lnTo>
                    <a:pt x="5127" y="151635"/>
                  </a:lnTo>
                  <a:lnTo>
                    <a:pt x="19745" y="110301"/>
                  </a:lnTo>
                  <a:lnTo>
                    <a:pt x="42707" y="73791"/>
                  </a:lnTo>
                  <a:lnTo>
                    <a:pt x="72867" y="43307"/>
                  </a:lnTo>
                  <a:lnTo>
                    <a:pt x="109079" y="20047"/>
                  </a:lnTo>
                  <a:lnTo>
                    <a:pt x="150196" y="5211"/>
                  </a:lnTo>
                  <a:lnTo>
                    <a:pt x="195072" y="0"/>
                  </a:lnTo>
                  <a:lnTo>
                    <a:pt x="240512" y="5211"/>
                  </a:lnTo>
                  <a:lnTo>
                    <a:pt x="282033" y="20047"/>
                  </a:lnTo>
                  <a:lnTo>
                    <a:pt x="318516" y="43307"/>
                  </a:lnTo>
                  <a:lnTo>
                    <a:pt x="348840" y="73791"/>
                  </a:lnTo>
                  <a:lnTo>
                    <a:pt x="364791" y="99059"/>
                  </a:lnTo>
                  <a:lnTo>
                    <a:pt x="195072" y="99059"/>
                  </a:lnTo>
                  <a:lnTo>
                    <a:pt x="157329" y="106799"/>
                  </a:lnTo>
                  <a:lnTo>
                    <a:pt x="126301" y="127825"/>
                  </a:lnTo>
                  <a:lnTo>
                    <a:pt x="105275" y="158853"/>
                  </a:lnTo>
                  <a:lnTo>
                    <a:pt x="97536" y="196595"/>
                  </a:lnTo>
                  <a:lnTo>
                    <a:pt x="105275" y="234981"/>
                  </a:lnTo>
                  <a:lnTo>
                    <a:pt x="126301" y="265937"/>
                  </a:lnTo>
                  <a:lnTo>
                    <a:pt x="157329" y="286607"/>
                  </a:lnTo>
                  <a:lnTo>
                    <a:pt x="195072" y="294131"/>
                  </a:lnTo>
                  <a:lnTo>
                    <a:pt x="364791" y="294131"/>
                  </a:lnTo>
                  <a:lnTo>
                    <a:pt x="348840" y="319400"/>
                  </a:lnTo>
                  <a:lnTo>
                    <a:pt x="318516" y="349884"/>
                  </a:lnTo>
                  <a:lnTo>
                    <a:pt x="282033" y="373144"/>
                  </a:lnTo>
                  <a:lnTo>
                    <a:pt x="240512" y="387980"/>
                  </a:lnTo>
                  <a:lnTo>
                    <a:pt x="195072" y="393191"/>
                  </a:lnTo>
                  <a:close/>
                </a:path>
                <a:path w="391795" h="393700">
                  <a:moveTo>
                    <a:pt x="364791" y="294131"/>
                  </a:moveTo>
                  <a:lnTo>
                    <a:pt x="195072" y="294131"/>
                  </a:lnTo>
                  <a:lnTo>
                    <a:pt x="233695" y="286607"/>
                  </a:lnTo>
                  <a:lnTo>
                    <a:pt x="265176" y="265937"/>
                  </a:lnTo>
                  <a:lnTo>
                    <a:pt x="286369" y="234981"/>
                  </a:lnTo>
                  <a:lnTo>
                    <a:pt x="294131" y="196595"/>
                  </a:lnTo>
                  <a:lnTo>
                    <a:pt x="286369" y="158853"/>
                  </a:lnTo>
                  <a:lnTo>
                    <a:pt x="265176" y="127825"/>
                  </a:lnTo>
                  <a:lnTo>
                    <a:pt x="233695" y="106799"/>
                  </a:lnTo>
                  <a:lnTo>
                    <a:pt x="195072" y="99059"/>
                  </a:lnTo>
                  <a:lnTo>
                    <a:pt x="364791" y="99059"/>
                  </a:lnTo>
                  <a:lnTo>
                    <a:pt x="371887" y="110301"/>
                  </a:lnTo>
                  <a:lnTo>
                    <a:pt x="386536" y="151635"/>
                  </a:lnTo>
                  <a:lnTo>
                    <a:pt x="391668" y="196595"/>
                  </a:lnTo>
                  <a:lnTo>
                    <a:pt x="386536" y="241556"/>
                  </a:lnTo>
                  <a:lnTo>
                    <a:pt x="371887" y="282890"/>
                  </a:lnTo>
                  <a:lnTo>
                    <a:pt x="364791" y="294131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02608" y="3183635"/>
              <a:ext cx="1861185" cy="702945"/>
            </a:xfrm>
            <a:custGeom>
              <a:avLst/>
              <a:gdLst/>
              <a:ahLst/>
              <a:cxnLst/>
              <a:rect l="l" t="t" r="r" b="b"/>
              <a:pathLst>
                <a:path w="1861185" h="702945">
                  <a:moveTo>
                    <a:pt x="19812" y="205752"/>
                  </a:moveTo>
                  <a:lnTo>
                    <a:pt x="0" y="205752"/>
                  </a:lnTo>
                  <a:lnTo>
                    <a:pt x="0" y="702564"/>
                  </a:lnTo>
                  <a:lnTo>
                    <a:pt x="19812" y="702564"/>
                  </a:lnTo>
                  <a:lnTo>
                    <a:pt x="19812" y="205752"/>
                  </a:lnTo>
                  <a:close/>
                </a:path>
                <a:path w="1861185" h="702945">
                  <a:moveTo>
                    <a:pt x="1653540" y="0"/>
                  </a:moveTo>
                  <a:lnTo>
                    <a:pt x="201155" y="0"/>
                  </a:lnTo>
                  <a:lnTo>
                    <a:pt x="201155" y="18300"/>
                  </a:lnTo>
                  <a:lnTo>
                    <a:pt x="1653540" y="18300"/>
                  </a:lnTo>
                  <a:lnTo>
                    <a:pt x="1653540" y="0"/>
                  </a:lnTo>
                  <a:close/>
                </a:path>
                <a:path w="1861185" h="702945">
                  <a:moveTo>
                    <a:pt x="1860804" y="205752"/>
                  </a:moveTo>
                  <a:lnTo>
                    <a:pt x="1840992" y="205752"/>
                  </a:lnTo>
                  <a:lnTo>
                    <a:pt x="1840992" y="702564"/>
                  </a:lnTo>
                  <a:lnTo>
                    <a:pt x="1860804" y="702564"/>
                  </a:lnTo>
                  <a:lnTo>
                    <a:pt x="1860804" y="205752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200" y="3886199"/>
              <a:ext cx="9144000" cy="2315210"/>
            </a:xfrm>
            <a:custGeom>
              <a:avLst/>
              <a:gdLst/>
              <a:ahLst/>
              <a:cxnLst/>
              <a:rect l="l" t="t" r="r" b="b"/>
              <a:pathLst>
                <a:path w="9144000" h="2315210">
                  <a:moveTo>
                    <a:pt x="9144000" y="0"/>
                  </a:moveTo>
                  <a:lnTo>
                    <a:pt x="0" y="0"/>
                  </a:lnTo>
                  <a:lnTo>
                    <a:pt x="0" y="2247912"/>
                  </a:lnTo>
                  <a:lnTo>
                    <a:pt x="0" y="2314956"/>
                  </a:lnTo>
                  <a:lnTo>
                    <a:pt x="9144000" y="2314956"/>
                  </a:lnTo>
                  <a:lnTo>
                    <a:pt x="9144000" y="224791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39012" y="3886199"/>
              <a:ext cx="8362315" cy="294640"/>
            </a:xfrm>
            <a:custGeom>
              <a:avLst/>
              <a:gdLst/>
              <a:ahLst/>
              <a:cxnLst/>
              <a:rect l="l" t="t" r="r" b="b"/>
              <a:pathLst>
                <a:path w="8362315" h="294639">
                  <a:moveTo>
                    <a:pt x="388620" y="57912"/>
                  </a:moveTo>
                  <a:lnTo>
                    <a:pt x="387921" y="46723"/>
                  </a:lnTo>
                  <a:lnTo>
                    <a:pt x="386232" y="38100"/>
                  </a:lnTo>
                  <a:lnTo>
                    <a:pt x="384733" y="30480"/>
                  </a:lnTo>
                  <a:lnTo>
                    <a:pt x="383095" y="22098"/>
                  </a:lnTo>
                  <a:lnTo>
                    <a:pt x="371309" y="0"/>
                  </a:lnTo>
                  <a:lnTo>
                    <a:pt x="306971" y="0"/>
                  </a:lnTo>
                  <a:lnTo>
                    <a:pt x="295656" y="8382"/>
                  </a:lnTo>
                  <a:lnTo>
                    <a:pt x="283121" y="23583"/>
                  </a:lnTo>
                  <a:lnTo>
                    <a:pt x="278892" y="30480"/>
                  </a:lnTo>
                  <a:lnTo>
                    <a:pt x="276123" y="17627"/>
                  </a:lnTo>
                  <a:lnTo>
                    <a:pt x="269062" y="0"/>
                  </a:lnTo>
                  <a:lnTo>
                    <a:pt x="131064" y="0"/>
                  </a:lnTo>
                  <a:lnTo>
                    <a:pt x="123748" y="24053"/>
                  </a:lnTo>
                  <a:lnTo>
                    <a:pt x="121920" y="38100"/>
                  </a:lnTo>
                  <a:lnTo>
                    <a:pt x="118313" y="32626"/>
                  </a:lnTo>
                  <a:lnTo>
                    <a:pt x="106870" y="20574"/>
                  </a:lnTo>
                  <a:lnTo>
                    <a:pt x="86550" y="8534"/>
                  </a:lnTo>
                  <a:lnTo>
                    <a:pt x="56388" y="3048"/>
                  </a:lnTo>
                  <a:lnTo>
                    <a:pt x="27635" y="12103"/>
                  </a:lnTo>
                  <a:lnTo>
                    <a:pt x="10477" y="32004"/>
                  </a:lnTo>
                  <a:lnTo>
                    <a:pt x="2159" y="51917"/>
                  </a:lnTo>
                  <a:lnTo>
                    <a:pt x="0" y="60960"/>
                  </a:lnTo>
                  <a:lnTo>
                    <a:pt x="388620" y="57912"/>
                  </a:lnTo>
                  <a:close/>
                </a:path>
                <a:path w="8362315" h="294639">
                  <a:moveTo>
                    <a:pt x="8362175" y="71640"/>
                  </a:moveTo>
                  <a:lnTo>
                    <a:pt x="8353679" y="69634"/>
                  </a:lnTo>
                  <a:lnTo>
                    <a:pt x="8344459" y="68211"/>
                  </a:lnTo>
                  <a:lnTo>
                    <a:pt x="8334959" y="67348"/>
                  </a:lnTo>
                  <a:lnTo>
                    <a:pt x="8325599" y="67068"/>
                  </a:lnTo>
                  <a:lnTo>
                    <a:pt x="8322551" y="67068"/>
                  </a:lnTo>
                  <a:lnTo>
                    <a:pt x="8237194" y="95161"/>
                  </a:lnTo>
                  <a:lnTo>
                    <a:pt x="8190535" y="156984"/>
                  </a:lnTo>
                  <a:lnTo>
                    <a:pt x="8171040" y="218795"/>
                  </a:lnTo>
                  <a:lnTo>
                    <a:pt x="8167103" y="246900"/>
                  </a:lnTo>
                  <a:lnTo>
                    <a:pt x="8159890" y="235940"/>
                  </a:lnTo>
                  <a:lnTo>
                    <a:pt x="8136814" y="211848"/>
                  </a:lnTo>
                  <a:lnTo>
                    <a:pt x="8095742" y="187744"/>
                  </a:lnTo>
                  <a:lnTo>
                    <a:pt x="8034515" y="176796"/>
                  </a:lnTo>
                  <a:lnTo>
                    <a:pt x="7975917" y="195122"/>
                  </a:lnTo>
                  <a:lnTo>
                    <a:pt x="7940599" y="235470"/>
                  </a:lnTo>
                  <a:lnTo>
                    <a:pt x="7923289" y="275805"/>
                  </a:lnTo>
                  <a:lnTo>
                    <a:pt x="7918691" y="294144"/>
                  </a:lnTo>
                  <a:lnTo>
                    <a:pt x="8362175" y="291096"/>
                  </a:lnTo>
                  <a:lnTo>
                    <a:pt x="8362175" y="246900"/>
                  </a:lnTo>
                  <a:lnTo>
                    <a:pt x="8362175" y="71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7200" y="6201155"/>
              <a:ext cx="9144000" cy="257810"/>
            </a:xfrm>
            <a:custGeom>
              <a:avLst/>
              <a:gdLst/>
              <a:ahLst/>
              <a:cxnLst/>
              <a:rect l="l" t="t" r="r" b="b"/>
              <a:pathLst>
                <a:path w="9144000" h="257810">
                  <a:moveTo>
                    <a:pt x="9144000" y="0"/>
                  </a:moveTo>
                  <a:lnTo>
                    <a:pt x="0" y="0"/>
                  </a:lnTo>
                  <a:lnTo>
                    <a:pt x="0" y="19824"/>
                  </a:lnTo>
                  <a:lnTo>
                    <a:pt x="0" y="257568"/>
                  </a:lnTo>
                  <a:lnTo>
                    <a:pt x="9144000" y="257568"/>
                  </a:lnTo>
                  <a:lnTo>
                    <a:pt x="9144000" y="1982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59555" y="1508251"/>
            <a:ext cx="35458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50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6000" spc="-114" b="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6000" spc="-635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6000" spc="-335" b="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6000" spc="-280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6000" spc="-580" b="0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6000" spc="-45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6000" spc="-51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6000" spc="-52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6000" spc="-580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6000" spc="27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1328" y="2405790"/>
            <a:ext cx="2045970" cy="3132455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algn="ctr" marL="231775">
              <a:lnSpc>
                <a:spcPct val="100000"/>
              </a:lnSpc>
              <a:spcBef>
                <a:spcPts val="1405"/>
              </a:spcBef>
            </a:pPr>
            <a:r>
              <a:rPr dirty="0" sz="2500" spc="-400">
                <a:solidFill>
                  <a:srgbClr val="B52621"/>
                </a:solidFill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40"/>
              </a:spcBef>
            </a:pPr>
            <a:r>
              <a:rPr dirty="0" sz="1400">
                <a:latin typeface="Arial MT"/>
                <a:cs typeface="Arial MT"/>
              </a:rPr>
              <a:t>Concrete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continuously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protected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against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loss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 moisture and rapid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temperature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changes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7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days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algn="ctr" marL="188595">
              <a:lnSpc>
                <a:spcPct val="100000"/>
              </a:lnSpc>
              <a:spcBef>
                <a:spcPts val="1060"/>
              </a:spcBef>
            </a:pPr>
            <a:r>
              <a:rPr dirty="0" sz="2500" spc="-70">
                <a:solidFill>
                  <a:srgbClr val="B52621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  <a:p>
            <a:pPr algn="just" marL="12700" marR="318135">
              <a:lnSpc>
                <a:spcPct val="100000"/>
              </a:lnSpc>
              <a:spcBef>
                <a:spcPts val="1914"/>
              </a:spcBef>
            </a:pPr>
            <a:r>
              <a:rPr dirty="0" sz="1400" spc="-60" b="1">
                <a:solidFill>
                  <a:srgbClr val="4F4654"/>
                </a:solidFill>
                <a:latin typeface="Roboto Bk"/>
                <a:cs typeface="Roboto Bk"/>
              </a:rPr>
              <a:t>U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n</a:t>
            </a:r>
            <a:r>
              <a:rPr dirty="0" sz="1400" spc="-35" b="1">
                <a:solidFill>
                  <a:srgbClr val="4F4654"/>
                </a:solidFill>
                <a:latin typeface="Roboto Bk"/>
                <a:cs typeface="Roboto Bk"/>
              </a:rPr>
              <a:t>h</a:t>
            </a:r>
            <a:r>
              <a:rPr dirty="0" sz="1400" spc="25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r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d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e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n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e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d</a:t>
            </a:r>
            <a:r>
              <a:rPr dirty="0" sz="1400" spc="-5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c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o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n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c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r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e</a:t>
            </a:r>
            <a:r>
              <a:rPr dirty="0" sz="1400" spc="-40" b="1">
                <a:solidFill>
                  <a:srgbClr val="4F4654"/>
                </a:solidFill>
                <a:latin typeface="Roboto Bk"/>
                <a:cs typeface="Roboto Bk"/>
              </a:rPr>
              <a:t>t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e 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protected</a:t>
            </a:r>
            <a:r>
              <a:rPr dirty="0" sz="14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from</a:t>
            </a:r>
            <a:r>
              <a:rPr dirty="0" sz="14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rain </a:t>
            </a:r>
            <a:r>
              <a:rPr dirty="0" sz="1400" spc="-3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flowing</a:t>
            </a:r>
            <a:r>
              <a:rPr dirty="0" sz="1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water</a:t>
            </a:r>
            <a:endParaRPr sz="1400">
              <a:latin typeface="Roboto Bk"/>
              <a:cs typeface="Roboto B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84242" y="4161450"/>
            <a:ext cx="17462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45">
                <a:solidFill>
                  <a:srgbClr val="B52621"/>
                </a:solidFill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08142" y="4874758"/>
            <a:ext cx="1523365" cy="6635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14"/>
              </a:spcBef>
            </a:pPr>
            <a:r>
              <a:rPr dirty="0" sz="1400">
                <a:latin typeface="Arial MT"/>
                <a:cs typeface="Arial MT"/>
              </a:rPr>
              <a:t>Plastic cracks are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filled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by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injection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epoxy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resins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17035" y="3886200"/>
            <a:ext cx="2646045" cy="2440305"/>
            <a:chOff x="3717035" y="3886200"/>
            <a:chExt cx="2646045" cy="2440305"/>
          </a:xfrm>
        </p:grpSpPr>
        <p:sp>
          <p:nvSpPr>
            <p:cNvPr id="18" name="object 18"/>
            <p:cNvSpPr/>
            <p:nvPr/>
          </p:nvSpPr>
          <p:spPr>
            <a:xfrm>
              <a:off x="3912107" y="4538471"/>
              <a:ext cx="391795" cy="393700"/>
            </a:xfrm>
            <a:custGeom>
              <a:avLst/>
              <a:gdLst/>
              <a:ahLst/>
              <a:cxnLst/>
              <a:rect l="l" t="t" r="r" b="b"/>
              <a:pathLst>
                <a:path w="391795" h="393700">
                  <a:moveTo>
                    <a:pt x="196595" y="393191"/>
                  </a:moveTo>
                  <a:lnTo>
                    <a:pt x="151155" y="387980"/>
                  </a:lnTo>
                  <a:lnTo>
                    <a:pt x="109634" y="373144"/>
                  </a:lnTo>
                  <a:lnTo>
                    <a:pt x="73152" y="349884"/>
                  </a:lnTo>
                  <a:lnTo>
                    <a:pt x="42827" y="319400"/>
                  </a:lnTo>
                  <a:lnTo>
                    <a:pt x="19780" y="282890"/>
                  </a:lnTo>
                  <a:lnTo>
                    <a:pt x="5131" y="241556"/>
                  </a:lnTo>
                  <a:lnTo>
                    <a:pt x="0" y="196595"/>
                  </a:lnTo>
                  <a:lnTo>
                    <a:pt x="5131" y="151635"/>
                  </a:lnTo>
                  <a:lnTo>
                    <a:pt x="19780" y="110301"/>
                  </a:lnTo>
                  <a:lnTo>
                    <a:pt x="42827" y="73791"/>
                  </a:lnTo>
                  <a:lnTo>
                    <a:pt x="73152" y="43307"/>
                  </a:lnTo>
                  <a:lnTo>
                    <a:pt x="109634" y="20047"/>
                  </a:lnTo>
                  <a:lnTo>
                    <a:pt x="151155" y="5211"/>
                  </a:lnTo>
                  <a:lnTo>
                    <a:pt x="196595" y="0"/>
                  </a:lnTo>
                  <a:lnTo>
                    <a:pt x="241471" y="5211"/>
                  </a:lnTo>
                  <a:lnTo>
                    <a:pt x="282588" y="20047"/>
                  </a:lnTo>
                  <a:lnTo>
                    <a:pt x="318800" y="43307"/>
                  </a:lnTo>
                  <a:lnTo>
                    <a:pt x="348960" y="73791"/>
                  </a:lnTo>
                  <a:lnTo>
                    <a:pt x="364852" y="99059"/>
                  </a:lnTo>
                  <a:lnTo>
                    <a:pt x="196595" y="99059"/>
                  </a:lnTo>
                  <a:lnTo>
                    <a:pt x="157972" y="106584"/>
                  </a:lnTo>
                  <a:lnTo>
                    <a:pt x="126492" y="127253"/>
                  </a:lnTo>
                  <a:lnTo>
                    <a:pt x="105298" y="158210"/>
                  </a:lnTo>
                  <a:lnTo>
                    <a:pt x="97536" y="196595"/>
                  </a:lnTo>
                  <a:lnTo>
                    <a:pt x="105298" y="234981"/>
                  </a:lnTo>
                  <a:lnTo>
                    <a:pt x="126492" y="265937"/>
                  </a:lnTo>
                  <a:lnTo>
                    <a:pt x="157972" y="286607"/>
                  </a:lnTo>
                  <a:lnTo>
                    <a:pt x="196595" y="294131"/>
                  </a:lnTo>
                  <a:lnTo>
                    <a:pt x="364852" y="294131"/>
                  </a:lnTo>
                  <a:lnTo>
                    <a:pt x="348960" y="319400"/>
                  </a:lnTo>
                  <a:lnTo>
                    <a:pt x="318800" y="349884"/>
                  </a:lnTo>
                  <a:lnTo>
                    <a:pt x="282588" y="373144"/>
                  </a:lnTo>
                  <a:lnTo>
                    <a:pt x="241471" y="387980"/>
                  </a:lnTo>
                  <a:lnTo>
                    <a:pt x="196595" y="393191"/>
                  </a:lnTo>
                  <a:close/>
                </a:path>
                <a:path w="391795" h="393700">
                  <a:moveTo>
                    <a:pt x="364852" y="294131"/>
                  </a:moveTo>
                  <a:lnTo>
                    <a:pt x="196595" y="294131"/>
                  </a:lnTo>
                  <a:lnTo>
                    <a:pt x="234338" y="286607"/>
                  </a:lnTo>
                  <a:lnTo>
                    <a:pt x="265366" y="265937"/>
                  </a:lnTo>
                  <a:lnTo>
                    <a:pt x="286392" y="234981"/>
                  </a:lnTo>
                  <a:lnTo>
                    <a:pt x="294131" y="196595"/>
                  </a:lnTo>
                  <a:lnTo>
                    <a:pt x="286392" y="158210"/>
                  </a:lnTo>
                  <a:lnTo>
                    <a:pt x="265366" y="127253"/>
                  </a:lnTo>
                  <a:lnTo>
                    <a:pt x="234338" y="106584"/>
                  </a:lnTo>
                  <a:lnTo>
                    <a:pt x="196595" y="99059"/>
                  </a:lnTo>
                  <a:lnTo>
                    <a:pt x="364852" y="99059"/>
                  </a:lnTo>
                  <a:lnTo>
                    <a:pt x="371922" y="110301"/>
                  </a:lnTo>
                  <a:lnTo>
                    <a:pt x="386540" y="151635"/>
                  </a:lnTo>
                  <a:lnTo>
                    <a:pt x="391668" y="196595"/>
                  </a:lnTo>
                  <a:lnTo>
                    <a:pt x="386540" y="241556"/>
                  </a:lnTo>
                  <a:lnTo>
                    <a:pt x="371922" y="282890"/>
                  </a:lnTo>
                  <a:lnTo>
                    <a:pt x="364852" y="294131"/>
                  </a:lnTo>
                  <a:close/>
                </a:path>
              </a:pathLst>
            </a:custGeom>
            <a:solidFill>
              <a:srgbClr val="B52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56147" y="4538471"/>
              <a:ext cx="391795" cy="393700"/>
            </a:xfrm>
            <a:custGeom>
              <a:avLst/>
              <a:gdLst/>
              <a:ahLst/>
              <a:cxnLst/>
              <a:rect l="l" t="t" r="r" b="b"/>
              <a:pathLst>
                <a:path w="391795" h="393700">
                  <a:moveTo>
                    <a:pt x="195072" y="393191"/>
                  </a:moveTo>
                  <a:lnTo>
                    <a:pt x="150196" y="387980"/>
                  </a:lnTo>
                  <a:lnTo>
                    <a:pt x="109079" y="373144"/>
                  </a:lnTo>
                  <a:lnTo>
                    <a:pt x="72867" y="349884"/>
                  </a:lnTo>
                  <a:lnTo>
                    <a:pt x="42707" y="319400"/>
                  </a:lnTo>
                  <a:lnTo>
                    <a:pt x="19745" y="282890"/>
                  </a:lnTo>
                  <a:lnTo>
                    <a:pt x="5127" y="241556"/>
                  </a:lnTo>
                  <a:lnTo>
                    <a:pt x="0" y="196595"/>
                  </a:lnTo>
                  <a:lnTo>
                    <a:pt x="5127" y="151635"/>
                  </a:lnTo>
                  <a:lnTo>
                    <a:pt x="19745" y="110301"/>
                  </a:lnTo>
                  <a:lnTo>
                    <a:pt x="42707" y="73791"/>
                  </a:lnTo>
                  <a:lnTo>
                    <a:pt x="72867" y="43307"/>
                  </a:lnTo>
                  <a:lnTo>
                    <a:pt x="109079" y="20047"/>
                  </a:lnTo>
                  <a:lnTo>
                    <a:pt x="150196" y="5211"/>
                  </a:lnTo>
                  <a:lnTo>
                    <a:pt x="195072" y="0"/>
                  </a:lnTo>
                  <a:lnTo>
                    <a:pt x="240512" y="5211"/>
                  </a:lnTo>
                  <a:lnTo>
                    <a:pt x="282033" y="20047"/>
                  </a:lnTo>
                  <a:lnTo>
                    <a:pt x="318516" y="43307"/>
                  </a:lnTo>
                  <a:lnTo>
                    <a:pt x="348840" y="73791"/>
                  </a:lnTo>
                  <a:lnTo>
                    <a:pt x="364791" y="99059"/>
                  </a:lnTo>
                  <a:lnTo>
                    <a:pt x="195072" y="99059"/>
                  </a:lnTo>
                  <a:lnTo>
                    <a:pt x="157329" y="106584"/>
                  </a:lnTo>
                  <a:lnTo>
                    <a:pt x="126301" y="127253"/>
                  </a:lnTo>
                  <a:lnTo>
                    <a:pt x="105275" y="158210"/>
                  </a:lnTo>
                  <a:lnTo>
                    <a:pt x="97536" y="196595"/>
                  </a:lnTo>
                  <a:lnTo>
                    <a:pt x="105275" y="234981"/>
                  </a:lnTo>
                  <a:lnTo>
                    <a:pt x="126301" y="265937"/>
                  </a:lnTo>
                  <a:lnTo>
                    <a:pt x="157329" y="286607"/>
                  </a:lnTo>
                  <a:lnTo>
                    <a:pt x="195072" y="294131"/>
                  </a:lnTo>
                  <a:lnTo>
                    <a:pt x="364791" y="294131"/>
                  </a:lnTo>
                  <a:lnTo>
                    <a:pt x="348840" y="319400"/>
                  </a:lnTo>
                  <a:lnTo>
                    <a:pt x="318516" y="349884"/>
                  </a:lnTo>
                  <a:lnTo>
                    <a:pt x="282033" y="373144"/>
                  </a:lnTo>
                  <a:lnTo>
                    <a:pt x="240512" y="387980"/>
                  </a:lnTo>
                  <a:lnTo>
                    <a:pt x="195072" y="393191"/>
                  </a:lnTo>
                  <a:close/>
                </a:path>
                <a:path w="391795" h="393700">
                  <a:moveTo>
                    <a:pt x="364791" y="294131"/>
                  </a:moveTo>
                  <a:lnTo>
                    <a:pt x="195072" y="294131"/>
                  </a:lnTo>
                  <a:lnTo>
                    <a:pt x="233695" y="286607"/>
                  </a:lnTo>
                  <a:lnTo>
                    <a:pt x="265176" y="265937"/>
                  </a:lnTo>
                  <a:lnTo>
                    <a:pt x="286369" y="234981"/>
                  </a:lnTo>
                  <a:lnTo>
                    <a:pt x="294131" y="196595"/>
                  </a:lnTo>
                  <a:lnTo>
                    <a:pt x="286369" y="158210"/>
                  </a:lnTo>
                  <a:lnTo>
                    <a:pt x="265176" y="127253"/>
                  </a:lnTo>
                  <a:lnTo>
                    <a:pt x="233695" y="106584"/>
                  </a:lnTo>
                  <a:lnTo>
                    <a:pt x="195072" y="99059"/>
                  </a:lnTo>
                  <a:lnTo>
                    <a:pt x="364791" y="99059"/>
                  </a:lnTo>
                  <a:lnTo>
                    <a:pt x="371887" y="110301"/>
                  </a:lnTo>
                  <a:lnTo>
                    <a:pt x="386536" y="151635"/>
                  </a:lnTo>
                  <a:lnTo>
                    <a:pt x="391668" y="196595"/>
                  </a:lnTo>
                  <a:lnTo>
                    <a:pt x="386536" y="241556"/>
                  </a:lnTo>
                  <a:lnTo>
                    <a:pt x="371887" y="282890"/>
                  </a:lnTo>
                  <a:lnTo>
                    <a:pt x="364791" y="294131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102608" y="3886199"/>
              <a:ext cx="2234565" cy="2440305"/>
            </a:xfrm>
            <a:custGeom>
              <a:avLst/>
              <a:gdLst/>
              <a:ahLst/>
              <a:cxnLst/>
              <a:rect l="l" t="t" r="r" b="b"/>
              <a:pathLst>
                <a:path w="2234565" h="2440304">
                  <a:moveTo>
                    <a:pt x="19812" y="0"/>
                  </a:moveTo>
                  <a:lnTo>
                    <a:pt x="0" y="0"/>
                  </a:lnTo>
                  <a:lnTo>
                    <a:pt x="0" y="652284"/>
                  </a:lnTo>
                  <a:lnTo>
                    <a:pt x="19812" y="652284"/>
                  </a:lnTo>
                  <a:lnTo>
                    <a:pt x="19812" y="0"/>
                  </a:lnTo>
                  <a:close/>
                </a:path>
                <a:path w="2234565" h="2440304">
                  <a:moveTo>
                    <a:pt x="1653540" y="839736"/>
                  </a:moveTo>
                  <a:lnTo>
                    <a:pt x="201155" y="839736"/>
                  </a:lnTo>
                  <a:lnTo>
                    <a:pt x="201155" y="858012"/>
                  </a:lnTo>
                  <a:lnTo>
                    <a:pt x="1653540" y="858012"/>
                  </a:lnTo>
                  <a:lnTo>
                    <a:pt x="1653540" y="839736"/>
                  </a:lnTo>
                  <a:close/>
                </a:path>
                <a:path w="2234565" h="2440304">
                  <a:moveTo>
                    <a:pt x="1860804" y="0"/>
                  </a:moveTo>
                  <a:lnTo>
                    <a:pt x="1840992" y="0"/>
                  </a:lnTo>
                  <a:lnTo>
                    <a:pt x="1840992" y="652284"/>
                  </a:lnTo>
                  <a:lnTo>
                    <a:pt x="1860804" y="652284"/>
                  </a:lnTo>
                  <a:lnTo>
                    <a:pt x="1860804" y="0"/>
                  </a:lnTo>
                  <a:close/>
                </a:path>
                <a:path w="2234565" h="2440304">
                  <a:moveTo>
                    <a:pt x="1866887" y="2334780"/>
                  </a:moveTo>
                  <a:lnTo>
                    <a:pt x="1850136" y="2334780"/>
                  </a:lnTo>
                  <a:lnTo>
                    <a:pt x="1850136" y="2439924"/>
                  </a:lnTo>
                  <a:lnTo>
                    <a:pt x="1866887" y="2439924"/>
                  </a:lnTo>
                  <a:lnTo>
                    <a:pt x="1866887" y="2334780"/>
                  </a:lnTo>
                  <a:close/>
                </a:path>
                <a:path w="2234565" h="2440304">
                  <a:moveTo>
                    <a:pt x="1866887" y="2223528"/>
                  </a:moveTo>
                  <a:lnTo>
                    <a:pt x="1850136" y="2223528"/>
                  </a:lnTo>
                  <a:lnTo>
                    <a:pt x="1850136" y="2247912"/>
                  </a:lnTo>
                  <a:lnTo>
                    <a:pt x="1866887" y="2247912"/>
                  </a:lnTo>
                  <a:lnTo>
                    <a:pt x="1866887" y="2223528"/>
                  </a:lnTo>
                  <a:close/>
                </a:path>
                <a:path w="2234565" h="2440304">
                  <a:moveTo>
                    <a:pt x="1866887" y="2090940"/>
                  </a:moveTo>
                  <a:lnTo>
                    <a:pt x="1850136" y="2090940"/>
                  </a:lnTo>
                  <a:lnTo>
                    <a:pt x="1850136" y="2136660"/>
                  </a:lnTo>
                  <a:lnTo>
                    <a:pt x="1866887" y="2136660"/>
                  </a:lnTo>
                  <a:lnTo>
                    <a:pt x="1866887" y="2090940"/>
                  </a:lnTo>
                  <a:close/>
                </a:path>
                <a:path w="2234565" h="2440304">
                  <a:moveTo>
                    <a:pt x="2234184" y="2334780"/>
                  </a:moveTo>
                  <a:lnTo>
                    <a:pt x="2215896" y="2334780"/>
                  </a:lnTo>
                  <a:lnTo>
                    <a:pt x="2215896" y="2439924"/>
                  </a:lnTo>
                  <a:lnTo>
                    <a:pt x="2234184" y="2439924"/>
                  </a:lnTo>
                  <a:lnTo>
                    <a:pt x="2234184" y="2334780"/>
                  </a:lnTo>
                  <a:close/>
                </a:path>
                <a:path w="2234565" h="2440304">
                  <a:moveTo>
                    <a:pt x="2234184" y="2223528"/>
                  </a:moveTo>
                  <a:lnTo>
                    <a:pt x="2215896" y="2223528"/>
                  </a:lnTo>
                  <a:lnTo>
                    <a:pt x="2215896" y="2247912"/>
                  </a:lnTo>
                  <a:lnTo>
                    <a:pt x="2234184" y="2247912"/>
                  </a:lnTo>
                  <a:lnTo>
                    <a:pt x="2234184" y="2223528"/>
                  </a:lnTo>
                  <a:close/>
                </a:path>
                <a:path w="2234565" h="2440304">
                  <a:moveTo>
                    <a:pt x="2234184" y="2090940"/>
                  </a:moveTo>
                  <a:lnTo>
                    <a:pt x="2215896" y="2090940"/>
                  </a:lnTo>
                  <a:lnTo>
                    <a:pt x="2215896" y="2136660"/>
                  </a:lnTo>
                  <a:lnTo>
                    <a:pt x="2234184" y="2136660"/>
                  </a:lnTo>
                  <a:lnTo>
                    <a:pt x="2234184" y="2090940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910059" y="5948172"/>
              <a:ext cx="452755" cy="273050"/>
            </a:xfrm>
            <a:custGeom>
              <a:avLst/>
              <a:gdLst/>
              <a:ahLst/>
              <a:cxnLst/>
              <a:rect l="l" t="t" r="r" b="b"/>
              <a:pathLst>
                <a:path w="452754" h="273050">
                  <a:moveTo>
                    <a:pt x="70116" y="19812"/>
                  </a:moveTo>
                  <a:lnTo>
                    <a:pt x="68732" y="12217"/>
                  </a:lnTo>
                  <a:lnTo>
                    <a:pt x="64782" y="5905"/>
                  </a:lnTo>
                  <a:lnTo>
                    <a:pt x="58534" y="1600"/>
                  </a:lnTo>
                  <a:lnTo>
                    <a:pt x="50304" y="0"/>
                  </a:lnTo>
                  <a:lnTo>
                    <a:pt x="42938" y="1600"/>
                  </a:lnTo>
                  <a:lnTo>
                    <a:pt x="37160" y="5905"/>
                  </a:lnTo>
                  <a:lnTo>
                    <a:pt x="33362" y="12217"/>
                  </a:lnTo>
                  <a:lnTo>
                    <a:pt x="32016" y="19812"/>
                  </a:lnTo>
                  <a:lnTo>
                    <a:pt x="33362" y="27178"/>
                  </a:lnTo>
                  <a:lnTo>
                    <a:pt x="37160" y="32956"/>
                  </a:lnTo>
                  <a:lnTo>
                    <a:pt x="42938" y="36753"/>
                  </a:lnTo>
                  <a:lnTo>
                    <a:pt x="50304" y="38100"/>
                  </a:lnTo>
                  <a:lnTo>
                    <a:pt x="58534" y="36753"/>
                  </a:lnTo>
                  <a:lnTo>
                    <a:pt x="64782" y="32956"/>
                  </a:lnTo>
                  <a:lnTo>
                    <a:pt x="68732" y="27178"/>
                  </a:lnTo>
                  <a:lnTo>
                    <a:pt x="70116" y="19812"/>
                  </a:lnTo>
                  <a:close/>
                </a:path>
                <a:path w="452754" h="273050">
                  <a:moveTo>
                    <a:pt x="437400" y="19812"/>
                  </a:moveTo>
                  <a:lnTo>
                    <a:pt x="436016" y="12217"/>
                  </a:lnTo>
                  <a:lnTo>
                    <a:pt x="432066" y="5905"/>
                  </a:lnTo>
                  <a:lnTo>
                    <a:pt x="425818" y="1600"/>
                  </a:lnTo>
                  <a:lnTo>
                    <a:pt x="417588" y="0"/>
                  </a:lnTo>
                  <a:lnTo>
                    <a:pt x="409981" y="1600"/>
                  </a:lnTo>
                  <a:lnTo>
                    <a:pt x="403682" y="5905"/>
                  </a:lnTo>
                  <a:lnTo>
                    <a:pt x="399364" y="12217"/>
                  </a:lnTo>
                  <a:lnTo>
                    <a:pt x="397776" y="19812"/>
                  </a:lnTo>
                  <a:lnTo>
                    <a:pt x="399364" y="27178"/>
                  </a:lnTo>
                  <a:lnTo>
                    <a:pt x="403682" y="32956"/>
                  </a:lnTo>
                  <a:lnTo>
                    <a:pt x="409981" y="36753"/>
                  </a:lnTo>
                  <a:lnTo>
                    <a:pt x="417588" y="38100"/>
                  </a:lnTo>
                  <a:lnTo>
                    <a:pt x="425818" y="36753"/>
                  </a:lnTo>
                  <a:lnTo>
                    <a:pt x="432066" y="32956"/>
                  </a:lnTo>
                  <a:lnTo>
                    <a:pt x="436016" y="27178"/>
                  </a:lnTo>
                  <a:lnTo>
                    <a:pt x="437400" y="19812"/>
                  </a:lnTo>
                  <a:close/>
                </a:path>
                <a:path w="452754" h="273050">
                  <a:moveTo>
                    <a:pt x="452640" y="185940"/>
                  </a:moveTo>
                  <a:lnTo>
                    <a:pt x="0" y="185940"/>
                  </a:lnTo>
                  <a:lnTo>
                    <a:pt x="0" y="272808"/>
                  </a:lnTo>
                  <a:lnTo>
                    <a:pt x="452640" y="272808"/>
                  </a:lnTo>
                  <a:lnTo>
                    <a:pt x="452640" y="185940"/>
                  </a:lnTo>
                  <a:close/>
                </a:path>
                <a:path w="452754" h="273050">
                  <a:moveTo>
                    <a:pt x="452640" y="74688"/>
                  </a:moveTo>
                  <a:lnTo>
                    <a:pt x="0" y="74688"/>
                  </a:lnTo>
                  <a:lnTo>
                    <a:pt x="0" y="161556"/>
                  </a:lnTo>
                  <a:lnTo>
                    <a:pt x="452640" y="161556"/>
                  </a:lnTo>
                  <a:lnTo>
                    <a:pt x="452640" y="74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595" y="6022848"/>
              <a:ext cx="451103" cy="868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1595" y="6134100"/>
              <a:ext cx="451103" cy="868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717035" y="5737860"/>
              <a:ext cx="695325" cy="413384"/>
            </a:xfrm>
            <a:custGeom>
              <a:avLst/>
              <a:gdLst/>
              <a:ahLst/>
              <a:cxnLst/>
              <a:rect l="l" t="t" r="r" b="b"/>
              <a:pathLst>
                <a:path w="695325" h="413385">
                  <a:moveTo>
                    <a:pt x="694944" y="413004"/>
                  </a:moveTo>
                  <a:lnTo>
                    <a:pt x="672274" y="412242"/>
                  </a:lnTo>
                  <a:lnTo>
                    <a:pt x="646723" y="411718"/>
                  </a:lnTo>
                  <a:lnTo>
                    <a:pt x="614172" y="411480"/>
                  </a:lnTo>
                  <a:lnTo>
                    <a:pt x="355377" y="411503"/>
                  </a:lnTo>
                  <a:lnTo>
                    <a:pt x="321564" y="411670"/>
                  </a:lnTo>
                  <a:lnTo>
                    <a:pt x="299180" y="412122"/>
                  </a:lnTo>
                  <a:lnTo>
                    <a:pt x="291084" y="413004"/>
                  </a:lnTo>
                  <a:lnTo>
                    <a:pt x="269748" y="406908"/>
                  </a:lnTo>
                  <a:lnTo>
                    <a:pt x="36575" y="355091"/>
                  </a:lnTo>
                  <a:lnTo>
                    <a:pt x="0" y="313943"/>
                  </a:lnTo>
                  <a:lnTo>
                    <a:pt x="28003" y="257746"/>
                  </a:lnTo>
                  <a:lnTo>
                    <a:pt x="62864" y="223266"/>
                  </a:lnTo>
                  <a:lnTo>
                    <a:pt x="92582" y="205930"/>
                  </a:lnTo>
                  <a:lnTo>
                    <a:pt x="105155" y="201168"/>
                  </a:lnTo>
                  <a:lnTo>
                    <a:pt x="105155" y="0"/>
                  </a:lnTo>
                  <a:lnTo>
                    <a:pt x="208787" y="0"/>
                  </a:lnTo>
                  <a:lnTo>
                    <a:pt x="371856" y="184404"/>
                  </a:lnTo>
                  <a:lnTo>
                    <a:pt x="443483" y="184404"/>
                  </a:lnTo>
                  <a:lnTo>
                    <a:pt x="443483" y="126491"/>
                  </a:lnTo>
                  <a:lnTo>
                    <a:pt x="487680" y="126491"/>
                  </a:lnTo>
                  <a:lnTo>
                    <a:pt x="487680" y="184404"/>
                  </a:lnTo>
                  <a:lnTo>
                    <a:pt x="694944" y="184404"/>
                  </a:lnTo>
                  <a:lnTo>
                    <a:pt x="694944" y="413004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852671" y="5733287"/>
              <a:ext cx="247015" cy="190500"/>
            </a:xfrm>
            <a:custGeom>
              <a:avLst/>
              <a:gdLst/>
              <a:ahLst/>
              <a:cxnLst/>
              <a:rect l="l" t="t" r="r" b="b"/>
              <a:pathLst>
                <a:path w="247014" h="190500">
                  <a:moveTo>
                    <a:pt x="246887" y="190500"/>
                  </a:moveTo>
                  <a:lnTo>
                    <a:pt x="0" y="190500"/>
                  </a:lnTo>
                  <a:lnTo>
                    <a:pt x="0" y="0"/>
                  </a:lnTo>
                  <a:lnTo>
                    <a:pt x="228600" y="0"/>
                  </a:lnTo>
                  <a:lnTo>
                    <a:pt x="235315" y="1357"/>
                  </a:lnTo>
                  <a:lnTo>
                    <a:pt x="241172" y="5143"/>
                  </a:lnTo>
                  <a:lnTo>
                    <a:pt x="245316" y="10930"/>
                  </a:lnTo>
                  <a:lnTo>
                    <a:pt x="246887" y="18288"/>
                  </a:lnTo>
                  <a:lnTo>
                    <a:pt x="246887" y="19050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54196" y="5733287"/>
              <a:ext cx="119380" cy="189230"/>
            </a:xfrm>
            <a:custGeom>
              <a:avLst/>
              <a:gdLst/>
              <a:ahLst/>
              <a:cxnLst/>
              <a:rect l="l" t="t" r="r" b="b"/>
              <a:pathLst>
                <a:path w="119379" h="189229">
                  <a:moveTo>
                    <a:pt x="118871" y="188976"/>
                  </a:moveTo>
                  <a:lnTo>
                    <a:pt x="0" y="188976"/>
                  </a:lnTo>
                  <a:lnTo>
                    <a:pt x="0" y="0"/>
                  </a:lnTo>
                  <a:lnTo>
                    <a:pt x="118871" y="0"/>
                  </a:lnTo>
                  <a:lnTo>
                    <a:pt x="118871" y="1889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38827" y="5913119"/>
              <a:ext cx="78105" cy="53340"/>
            </a:xfrm>
            <a:custGeom>
              <a:avLst/>
              <a:gdLst/>
              <a:ahLst/>
              <a:cxnLst/>
              <a:rect l="l" t="t" r="r" b="b"/>
              <a:pathLst>
                <a:path w="78104" h="53339">
                  <a:moveTo>
                    <a:pt x="77724" y="53340"/>
                  </a:moveTo>
                  <a:lnTo>
                    <a:pt x="53340" y="53340"/>
                  </a:lnTo>
                  <a:lnTo>
                    <a:pt x="32789" y="49077"/>
                  </a:lnTo>
                  <a:lnTo>
                    <a:pt x="15811" y="37528"/>
                  </a:lnTo>
                  <a:lnTo>
                    <a:pt x="4262" y="20550"/>
                  </a:lnTo>
                  <a:lnTo>
                    <a:pt x="0" y="0"/>
                  </a:lnTo>
                  <a:lnTo>
                    <a:pt x="77724" y="0"/>
                  </a:lnTo>
                  <a:lnTo>
                    <a:pt x="77724" y="53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86783" y="6089903"/>
              <a:ext cx="344805" cy="60960"/>
            </a:xfrm>
            <a:custGeom>
              <a:avLst/>
              <a:gdLst/>
              <a:ahLst/>
              <a:cxnLst/>
              <a:rect l="l" t="t" r="r" b="b"/>
              <a:pathLst>
                <a:path w="344804" h="60960">
                  <a:moveTo>
                    <a:pt x="344424" y="60960"/>
                  </a:moveTo>
                  <a:lnTo>
                    <a:pt x="293917" y="60078"/>
                  </a:lnTo>
                  <a:lnTo>
                    <a:pt x="238696" y="59626"/>
                  </a:lnTo>
                  <a:lnTo>
                    <a:pt x="68580" y="59436"/>
                  </a:lnTo>
                  <a:lnTo>
                    <a:pt x="48958" y="59674"/>
                  </a:lnTo>
                  <a:lnTo>
                    <a:pt x="33909" y="60198"/>
                  </a:lnTo>
                  <a:lnTo>
                    <a:pt x="19811" y="60960"/>
                  </a:lnTo>
                  <a:lnTo>
                    <a:pt x="0" y="56387"/>
                  </a:lnTo>
                  <a:lnTo>
                    <a:pt x="0" y="0"/>
                  </a:lnTo>
                  <a:lnTo>
                    <a:pt x="344424" y="0"/>
                  </a:lnTo>
                  <a:lnTo>
                    <a:pt x="344424" y="6096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986783" y="6089903"/>
              <a:ext cx="71120" cy="60960"/>
            </a:xfrm>
            <a:custGeom>
              <a:avLst/>
              <a:gdLst/>
              <a:ahLst/>
              <a:cxnLst/>
              <a:rect l="l" t="t" r="r" b="b"/>
              <a:pathLst>
                <a:path w="71120" h="60960">
                  <a:moveTo>
                    <a:pt x="19812" y="60960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6222" y="11429"/>
                  </a:lnTo>
                  <a:lnTo>
                    <a:pt x="69913" y="25146"/>
                  </a:lnTo>
                  <a:lnTo>
                    <a:pt x="71032" y="41148"/>
                  </a:lnTo>
                  <a:lnTo>
                    <a:pt x="68580" y="59436"/>
                  </a:lnTo>
                  <a:lnTo>
                    <a:pt x="48958" y="59674"/>
                  </a:lnTo>
                  <a:lnTo>
                    <a:pt x="33909" y="60198"/>
                  </a:lnTo>
                  <a:lnTo>
                    <a:pt x="19812" y="60960"/>
                  </a:lnTo>
                  <a:close/>
                </a:path>
              </a:pathLst>
            </a:custGeom>
            <a:solidFill>
              <a:srgbClr val="D68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29227" y="5984748"/>
              <a:ext cx="311150" cy="307975"/>
            </a:xfrm>
            <a:custGeom>
              <a:avLst/>
              <a:gdLst/>
              <a:ahLst/>
              <a:cxnLst/>
              <a:rect l="l" t="t" r="r" b="b"/>
              <a:pathLst>
                <a:path w="311150" h="307975">
                  <a:moveTo>
                    <a:pt x="167639" y="307848"/>
                  </a:moveTo>
                  <a:lnTo>
                    <a:pt x="134111" y="307848"/>
                  </a:lnTo>
                  <a:lnTo>
                    <a:pt x="134111" y="291083"/>
                  </a:lnTo>
                  <a:lnTo>
                    <a:pt x="126491" y="291083"/>
                  </a:lnTo>
                  <a:lnTo>
                    <a:pt x="118871" y="288036"/>
                  </a:lnTo>
                  <a:lnTo>
                    <a:pt x="112775" y="286512"/>
                  </a:lnTo>
                  <a:lnTo>
                    <a:pt x="106679" y="298704"/>
                  </a:lnTo>
                  <a:lnTo>
                    <a:pt x="76199" y="286512"/>
                  </a:lnTo>
                  <a:lnTo>
                    <a:pt x="82295" y="272795"/>
                  </a:lnTo>
                  <a:lnTo>
                    <a:pt x="74675" y="268224"/>
                  </a:lnTo>
                  <a:lnTo>
                    <a:pt x="68579" y="263652"/>
                  </a:lnTo>
                  <a:lnTo>
                    <a:pt x="62483" y="257556"/>
                  </a:lnTo>
                  <a:lnTo>
                    <a:pt x="50291" y="269748"/>
                  </a:lnTo>
                  <a:lnTo>
                    <a:pt x="27431" y="245364"/>
                  </a:lnTo>
                  <a:lnTo>
                    <a:pt x="39623" y="233172"/>
                  </a:lnTo>
                  <a:lnTo>
                    <a:pt x="30479" y="220980"/>
                  </a:lnTo>
                  <a:lnTo>
                    <a:pt x="27431" y="213359"/>
                  </a:lnTo>
                  <a:lnTo>
                    <a:pt x="12191" y="219456"/>
                  </a:lnTo>
                  <a:lnTo>
                    <a:pt x="0" y="188976"/>
                  </a:lnTo>
                  <a:lnTo>
                    <a:pt x="16763" y="181356"/>
                  </a:lnTo>
                  <a:lnTo>
                    <a:pt x="14763" y="173093"/>
                  </a:lnTo>
                  <a:lnTo>
                    <a:pt x="13334" y="164401"/>
                  </a:lnTo>
                  <a:lnTo>
                    <a:pt x="12477" y="155424"/>
                  </a:lnTo>
                  <a:lnTo>
                    <a:pt x="12191" y="146304"/>
                  </a:lnTo>
                  <a:lnTo>
                    <a:pt x="19811" y="100071"/>
                  </a:lnTo>
                  <a:lnTo>
                    <a:pt x="40965" y="59911"/>
                  </a:lnTo>
                  <a:lnTo>
                    <a:pt x="73091" y="28236"/>
                  </a:lnTo>
                  <a:lnTo>
                    <a:pt x="113629" y="7461"/>
                  </a:lnTo>
                  <a:lnTo>
                    <a:pt x="160019" y="0"/>
                  </a:lnTo>
                  <a:lnTo>
                    <a:pt x="205508" y="7461"/>
                  </a:lnTo>
                  <a:lnTo>
                    <a:pt x="245217" y="28236"/>
                  </a:lnTo>
                  <a:lnTo>
                    <a:pt x="276660" y="59911"/>
                  </a:lnTo>
                  <a:lnTo>
                    <a:pt x="297350" y="100071"/>
                  </a:lnTo>
                  <a:lnTo>
                    <a:pt x="304799" y="146304"/>
                  </a:lnTo>
                  <a:lnTo>
                    <a:pt x="304228" y="160639"/>
                  </a:lnTo>
                  <a:lnTo>
                    <a:pt x="302513" y="174117"/>
                  </a:lnTo>
                  <a:lnTo>
                    <a:pt x="299656" y="187023"/>
                  </a:lnTo>
                  <a:lnTo>
                    <a:pt x="295655" y="199643"/>
                  </a:lnTo>
                  <a:lnTo>
                    <a:pt x="310895" y="208788"/>
                  </a:lnTo>
                  <a:lnTo>
                    <a:pt x="294131" y="237743"/>
                  </a:lnTo>
                  <a:lnTo>
                    <a:pt x="280415" y="228600"/>
                  </a:lnTo>
                  <a:lnTo>
                    <a:pt x="275843" y="234695"/>
                  </a:lnTo>
                  <a:lnTo>
                    <a:pt x="272795" y="239268"/>
                  </a:lnTo>
                  <a:lnTo>
                    <a:pt x="268223" y="243840"/>
                  </a:lnTo>
                  <a:lnTo>
                    <a:pt x="277367" y="257556"/>
                  </a:lnTo>
                  <a:lnTo>
                    <a:pt x="251459" y="277368"/>
                  </a:lnTo>
                  <a:lnTo>
                    <a:pt x="242315" y="266700"/>
                  </a:lnTo>
                  <a:lnTo>
                    <a:pt x="237743" y="269748"/>
                  </a:lnTo>
                  <a:lnTo>
                    <a:pt x="231647" y="272795"/>
                  </a:lnTo>
                  <a:lnTo>
                    <a:pt x="227075" y="275843"/>
                  </a:lnTo>
                  <a:lnTo>
                    <a:pt x="231647" y="291083"/>
                  </a:lnTo>
                  <a:lnTo>
                    <a:pt x="202691" y="303276"/>
                  </a:lnTo>
                  <a:lnTo>
                    <a:pt x="195071" y="288036"/>
                  </a:lnTo>
                  <a:lnTo>
                    <a:pt x="188213" y="290036"/>
                  </a:lnTo>
                  <a:lnTo>
                    <a:pt x="181355" y="291464"/>
                  </a:lnTo>
                  <a:lnTo>
                    <a:pt x="174497" y="292322"/>
                  </a:lnTo>
                  <a:lnTo>
                    <a:pt x="167639" y="292607"/>
                  </a:lnTo>
                  <a:lnTo>
                    <a:pt x="167639" y="30784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2713" y="6056376"/>
              <a:ext cx="162401" cy="16611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241291" y="5984748"/>
              <a:ext cx="312420" cy="307975"/>
            </a:xfrm>
            <a:custGeom>
              <a:avLst/>
              <a:gdLst/>
              <a:ahLst/>
              <a:cxnLst/>
              <a:rect l="l" t="t" r="r" b="b"/>
              <a:pathLst>
                <a:path w="312420" h="307975">
                  <a:moveTo>
                    <a:pt x="167639" y="307848"/>
                  </a:moveTo>
                  <a:lnTo>
                    <a:pt x="135635" y="307848"/>
                  </a:lnTo>
                  <a:lnTo>
                    <a:pt x="135635" y="291083"/>
                  </a:lnTo>
                  <a:lnTo>
                    <a:pt x="128015" y="291083"/>
                  </a:lnTo>
                  <a:lnTo>
                    <a:pt x="120395" y="288036"/>
                  </a:lnTo>
                  <a:lnTo>
                    <a:pt x="114299" y="286512"/>
                  </a:lnTo>
                  <a:lnTo>
                    <a:pt x="108203" y="298704"/>
                  </a:lnTo>
                  <a:lnTo>
                    <a:pt x="77723" y="286512"/>
                  </a:lnTo>
                  <a:lnTo>
                    <a:pt x="83819" y="272795"/>
                  </a:lnTo>
                  <a:lnTo>
                    <a:pt x="78343" y="269343"/>
                  </a:lnTo>
                  <a:lnTo>
                    <a:pt x="73151" y="265747"/>
                  </a:lnTo>
                  <a:lnTo>
                    <a:pt x="62483" y="257556"/>
                  </a:lnTo>
                  <a:lnTo>
                    <a:pt x="51815" y="269748"/>
                  </a:lnTo>
                  <a:lnTo>
                    <a:pt x="28955" y="245364"/>
                  </a:lnTo>
                  <a:lnTo>
                    <a:pt x="41147" y="233172"/>
                  </a:lnTo>
                  <a:lnTo>
                    <a:pt x="32003" y="220980"/>
                  </a:lnTo>
                  <a:lnTo>
                    <a:pt x="28955" y="213359"/>
                  </a:lnTo>
                  <a:lnTo>
                    <a:pt x="13715" y="219456"/>
                  </a:lnTo>
                  <a:lnTo>
                    <a:pt x="0" y="188976"/>
                  </a:lnTo>
                  <a:lnTo>
                    <a:pt x="18287" y="181356"/>
                  </a:lnTo>
                  <a:lnTo>
                    <a:pt x="17168" y="173093"/>
                  </a:lnTo>
                  <a:lnTo>
                    <a:pt x="16192" y="164401"/>
                  </a:lnTo>
                  <a:lnTo>
                    <a:pt x="15501" y="155424"/>
                  </a:lnTo>
                  <a:lnTo>
                    <a:pt x="15239" y="146304"/>
                  </a:lnTo>
                  <a:lnTo>
                    <a:pt x="22542" y="100071"/>
                  </a:lnTo>
                  <a:lnTo>
                    <a:pt x="42940" y="59911"/>
                  </a:lnTo>
                  <a:lnTo>
                    <a:pt x="74163" y="28236"/>
                  </a:lnTo>
                  <a:lnTo>
                    <a:pt x="113946" y="7461"/>
                  </a:lnTo>
                  <a:lnTo>
                    <a:pt x="160019" y="0"/>
                  </a:lnTo>
                  <a:lnTo>
                    <a:pt x="206252" y="7461"/>
                  </a:lnTo>
                  <a:lnTo>
                    <a:pt x="246412" y="28236"/>
                  </a:lnTo>
                  <a:lnTo>
                    <a:pt x="278087" y="59911"/>
                  </a:lnTo>
                  <a:lnTo>
                    <a:pt x="298862" y="100071"/>
                  </a:lnTo>
                  <a:lnTo>
                    <a:pt x="306323" y="146304"/>
                  </a:lnTo>
                  <a:lnTo>
                    <a:pt x="305752" y="160639"/>
                  </a:lnTo>
                  <a:lnTo>
                    <a:pt x="304037" y="174117"/>
                  </a:lnTo>
                  <a:lnTo>
                    <a:pt x="301180" y="187023"/>
                  </a:lnTo>
                  <a:lnTo>
                    <a:pt x="297179" y="199643"/>
                  </a:lnTo>
                  <a:lnTo>
                    <a:pt x="312419" y="208788"/>
                  </a:lnTo>
                  <a:lnTo>
                    <a:pt x="295655" y="237743"/>
                  </a:lnTo>
                  <a:lnTo>
                    <a:pt x="281939" y="228600"/>
                  </a:lnTo>
                  <a:lnTo>
                    <a:pt x="277367" y="234695"/>
                  </a:lnTo>
                  <a:lnTo>
                    <a:pt x="272795" y="239268"/>
                  </a:lnTo>
                  <a:lnTo>
                    <a:pt x="269747" y="243840"/>
                  </a:lnTo>
                  <a:lnTo>
                    <a:pt x="280415" y="257556"/>
                  </a:lnTo>
                  <a:lnTo>
                    <a:pt x="252983" y="277368"/>
                  </a:lnTo>
                  <a:lnTo>
                    <a:pt x="245363" y="266700"/>
                  </a:lnTo>
                  <a:lnTo>
                    <a:pt x="233171" y="272795"/>
                  </a:lnTo>
                  <a:lnTo>
                    <a:pt x="228599" y="275843"/>
                  </a:lnTo>
                  <a:lnTo>
                    <a:pt x="234695" y="291083"/>
                  </a:lnTo>
                  <a:lnTo>
                    <a:pt x="202691" y="303276"/>
                  </a:lnTo>
                  <a:lnTo>
                    <a:pt x="196595" y="288036"/>
                  </a:lnTo>
                  <a:lnTo>
                    <a:pt x="189714" y="290036"/>
                  </a:lnTo>
                  <a:lnTo>
                    <a:pt x="182689" y="291464"/>
                  </a:lnTo>
                  <a:lnTo>
                    <a:pt x="175379" y="292322"/>
                  </a:lnTo>
                  <a:lnTo>
                    <a:pt x="167639" y="292607"/>
                  </a:lnTo>
                  <a:lnTo>
                    <a:pt x="167639" y="30784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6301" y="6056376"/>
              <a:ext cx="162401" cy="164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1315212"/>
            <a:ext cx="9144000" cy="2571115"/>
            <a:chOff x="457199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187" y="2002548"/>
              <a:ext cx="9144635" cy="1884045"/>
            </a:xfrm>
            <a:custGeom>
              <a:avLst/>
              <a:gdLst/>
              <a:ahLst/>
              <a:cxnLst/>
              <a:rect l="l" t="t" r="r" b="b"/>
              <a:pathLst>
                <a:path w="9144635" h="1884045">
                  <a:moveTo>
                    <a:pt x="9144013" y="1107935"/>
                  </a:moveTo>
                  <a:lnTo>
                    <a:pt x="0" y="1127747"/>
                  </a:lnTo>
                  <a:lnTo>
                    <a:pt x="0" y="1883651"/>
                  </a:lnTo>
                  <a:lnTo>
                    <a:pt x="9144013" y="1883651"/>
                  </a:lnTo>
                  <a:lnTo>
                    <a:pt x="9144013" y="1812023"/>
                  </a:lnTo>
                  <a:lnTo>
                    <a:pt x="4980432" y="1787652"/>
                  </a:lnTo>
                  <a:lnTo>
                    <a:pt x="9144013" y="1650479"/>
                  </a:lnTo>
                  <a:lnTo>
                    <a:pt x="9144013" y="1107935"/>
                  </a:lnTo>
                  <a:close/>
                </a:path>
                <a:path w="9144635" h="1884045">
                  <a:moveTo>
                    <a:pt x="9144013" y="0"/>
                  </a:moveTo>
                  <a:lnTo>
                    <a:pt x="12" y="54851"/>
                  </a:lnTo>
                  <a:lnTo>
                    <a:pt x="12" y="809244"/>
                  </a:lnTo>
                  <a:lnTo>
                    <a:pt x="9144013" y="809244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3945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792492" y="432803"/>
                  </a:moveTo>
                  <a:lnTo>
                    <a:pt x="787654" y="414705"/>
                  </a:lnTo>
                  <a:lnTo>
                    <a:pt x="769810" y="374891"/>
                  </a:lnTo>
                  <a:lnTo>
                    <a:pt x="733983" y="335076"/>
                  </a:lnTo>
                  <a:lnTo>
                    <a:pt x="675132" y="316979"/>
                  </a:lnTo>
                  <a:lnTo>
                    <a:pt x="614159" y="327698"/>
                  </a:lnTo>
                  <a:lnTo>
                    <a:pt x="573595" y="351269"/>
                  </a:lnTo>
                  <a:lnTo>
                    <a:pt x="551053" y="374853"/>
                  </a:lnTo>
                  <a:lnTo>
                    <a:pt x="544068" y="385559"/>
                  </a:lnTo>
                  <a:lnTo>
                    <a:pt x="540143" y="357466"/>
                  </a:lnTo>
                  <a:lnTo>
                    <a:pt x="520636" y="295643"/>
                  </a:lnTo>
                  <a:lnTo>
                    <a:pt x="473989" y="233832"/>
                  </a:lnTo>
                  <a:lnTo>
                    <a:pt x="388620" y="205727"/>
                  </a:lnTo>
                  <a:lnTo>
                    <a:pt x="301586" y="231444"/>
                  </a:lnTo>
                  <a:lnTo>
                    <a:pt x="251269" y="288023"/>
                  </a:lnTo>
                  <a:lnTo>
                    <a:pt x="228104" y="344601"/>
                  </a:lnTo>
                  <a:lnTo>
                    <a:pt x="222504" y="370319"/>
                  </a:lnTo>
                  <a:lnTo>
                    <a:pt x="213982" y="356755"/>
                  </a:lnTo>
                  <a:lnTo>
                    <a:pt x="188595" y="326885"/>
                  </a:lnTo>
                  <a:lnTo>
                    <a:pt x="146646" y="297027"/>
                  </a:lnTo>
                  <a:lnTo>
                    <a:pt x="88392" y="283451"/>
                  </a:lnTo>
                  <a:lnTo>
                    <a:pt x="37299" y="306082"/>
                  </a:lnTo>
                  <a:lnTo>
                    <a:pt x="11049" y="355841"/>
                  </a:lnTo>
                  <a:lnTo>
                    <a:pt x="1384" y="405612"/>
                  </a:lnTo>
                  <a:lnTo>
                    <a:pt x="0" y="428231"/>
                  </a:lnTo>
                  <a:lnTo>
                    <a:pt x="792492" y="432803"/>
                  </a:lnTo>
                  <a:close/>
                </a:path>
                <a:path w="6327140" h="1884045">
                  <a:moveTo>
                    <a:pt x="4940808" y="272796"/>
                  </a:moveTo>
                  <a:lnTo>
                    <a:pt x="4931956" y="258025"/>
                  </a:lnTo>
                  <a:lnTo>
                    <a:pt x="4907661" y="225552"/>
                  </a:lnTo>
                  <a:lnTo>
                    <a:pt x="4871377" y="193065"/>
                  </a:lnTo>
                  <a:lnTo>
                    <a:pt x="4826508" y="178308"/>
                  </a:lnTo>
                  <a:lnTo>
                    <a:pt x="4787125" y="189255"/>
                  </a:lnTo>
                  <a:lnTo>
                    <a:pt x="4762881" y="213360"/>
                  </a:lnTo>
                  <a:lnTo>
                    <a:pt x="4750651" y="237451"/>
                  </a:lnTo>
                  <a:lnTo>
                    <a:pt x="4747260" y="248412"/>
                  </a:lnTo>
                  <a:lnTo>
                    <a:pt x="4740313" y="227457"/>
                  </a:lnTo>
                  <a:lnTo>
                    <a:pt x="4721352" y="181356"/>
                  </a:lnTo>
                  <a:lnTo>
                    <a:pt x="4693259" y="135255"/>
                  </a:lnTo>
                  <a:lnTo>
                    <a:pt x="4658868" y="114300"/>
                  </a:lnTo>
                  <a:lnTo>
                    <a:pt x="4625035" y="122148"/>
                  </a:lnTo>
                  <a:lnTo>
                    <a:pt x="4599622" y="139446"/>
                  </a:lnTo>
                  <a:lnTo>
                    <a:pt x="4583646" y="156730"/>
                  </a:lnTo>
                  <a:lnTo>
                    <a:pt x="4578096" y="164592"/>
                  </a:lnTo>
                  <a:lnTo>
                    <a:pt x="4563415" y="138874"/>
                  </a:lnTo>
                  <a:lnTo>
                    <a:pt x="4519993" y="82296"/>
                  </a:lnTo>
                  <a:lnTo>
                    <a:pt x="4448873" y="25717"/>
                  </a:lnTo>
                  <a:lnTo>
                    <a:pt x="4351020" y="0"/>
                  </a:lnTo>
                  <a:lnTo>
                    <a:pt x="4255389" y="35712"/>
                  </a:lnTo>
                  <a:lnTo>
                    <a:pt x="4190619" y="114300"/>
                  </a:lnTo>
                  <a:lnTo>
                    <a:pt x="4153852" y="192874"/>
                  </a:lnTo>
                  <a:lnTo>
                    <a:pt x="4142232" y="228600"/>
                  </a:lnTo>
                  <a:lnTo>
                    <a:pt x="4133837" y="216928"/>
                  </a:lnTo>
                  <a:lnTo>
                    <a:pt x="4111561" y="191262"/>
                  </a:lnTo>
                  <a:lnTo>
                    <a:pt x="4079875" y="165582"/>
                  </a:lnTo>
                  <a:lnTo>
                    <a:pt x="4043172" y="153924"/>
                  </a:lnTo>
                  <a:lnTo>
                    <a:pt x="4012603" y="167017"/>
                  </a:lnTo>
                  <a:lnTo>
                    <a:pt x="3992880" y="195834"/>
                  </a:lnTo>
                  <a:lnTo>
                    <a:pt x="3982313" y="224637"/>
                  </a:lnTo>
                  <a:lnTo>
                    <a:pt x="3979164" y="237744"/>
                  </a:lnTo>
                  <a:lnTo>
                    <a:pt x="3977525" y="214884"/>
                  </a:lnTo>
                  <a:lnTo>
                    <a:pt x="3962590" y="164592"/>
                  </a:lnTo>
                  <a:lnTo>
                    <a:pt x="3919372" y="114300"/>
                  </a:lnTo>
                  <a:lnTo>
                    <a:pt x="3832860" y="91440"/>
                  </a:lnTo>
                  <a:lnTo>
                    <a:pt x="3744925" y="121437"/>
                  </a:lnTo>
                  <a:lnTo>
                    <a:pt x="3698557" y="187452"/>
                  </a:lnTo>
                  <a:lnTo>
                    <a:pt x="3680485" y="253453"/>
                  </a:lnTo>
                  <a:lnTo>
                    <a:pt x="3677412" y="283464"/>
                  </a:lnTo>
                  <a:lnTo>
                    <a:pt x="4940808" y="272796"/>
                  </a:lnTo>
                  <a:close/>
                </a:path>
                <a:path w="6327140" h="1884045">
                  <a:moveTo>
                    <a:pt x="5475681" y="1883651"/>
                  </a:moveTo>
                  <a:lnTo>
                    <a:pt x="5424881" y="1847316"/>
                  </a:lnTo>
                  <a:lnTo>
                    <a:pt x="5326392" y="1824228"/>
                  </a:lnTo>
                  <a:lnTo>
                    <a:pt x="5240045" y="1862086"/>
                  </a:lnTo>
                  <a:lnTo>
                    <a:pt x="5228564" y="1883651"/>
                  </a:lnTo>
                  <a:lnTo>
                    <a:pt x="5475681" y="1883651"/>
                  </a:lnTo>
                  <a:close/>
                </a:path>
                <a:path w="6327140" h="1884045">
                  <a:moveTo>
                    <a:pt x="6066993" y="1883651"/>
                  </a:moveTo>
                  <a:lnTo>
                    <a:pt x="6055436" y="1846326"/>
                  </a:lnTo>
                  <a:lnTo>
                    <a:pt x="5976823" y="1741017"/>
                  </a:lnTo>
                  <a:lnTo>
                    <a:pt x="5832360" y="1693151"/>
                  </a:lnTo>
                  <a:lnTo>
                    <a:pt x="5686552" y="1736737"/>
                  </a:lnTo>
                  <a:lnTo>
                    <a:pt x="5602046" y="1832610"/>
                  </a:lnTo>
                  <a:lnTo>
                    <a:pt x="5581231" y="1883651"/>
                  </a:lnTo>
                  <a:lnTo>
                    <a:pt x="6066993" y="1883651"/>
                  </a:lnTo>
                  <a:close/>
                </a:path>
                <a:path w="6327140" h="1884045">
                  <a:moveTo>
                    <a:pt x="6326860" y="1883651"/>
                  </a:moveTo>
                  <a:lnTo>
                    <a:pt x="6316993" y="1880616"/>
                  </a:lnTo>
                  <a:lnTo>
                    <a:pt x="6300101" y="1883651"/>
                  </a:lnTo>
                  <a:lnTo>
                    <a:pt x="6326860" y="1883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42211" y="3405697"/>
            <a:ext cx="3622040" cy="788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800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5000" spc="-434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5000" spc="-484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5000" spc="-425" b="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5000" spc="-42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5000" spc="-275" b="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5000" spc="-225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5000" spc="-85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5000" spc="-37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5000" spc="-434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5000" spc="-484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5000" spc="225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5000" spc="-509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5000" spc="-434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5000" spc="45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8676" y="2596896"/>
            <a:ext cx="1892935" cy="873760"/>
          </a:xfrm>
          <a:prstGeom prst="rect">
            <a:avLst/>
          </a:prstGeom>
          <a:solidFill>
            <a:srgbClr val="EFCA50"/>
          </a:solidFill>
        </p:spPr>
        <p:txBody>
          <a:bodyPr wrap="square" lIns="0" tIns="0" rIns="0" bIns="0" rtlCol="0" vert="horz">
            <a:spAutoFit/>
          </a:bodyPr>
          <a:lstStyle/>
          <a:p>
            <a:pPr marL="557530">
              <a:lnSpc>
                <a:spcPts val="6780"/>
              </a:lnSpc>
            </a:pPr>
            <a:r>
              <a:rPr dirty="0" sz="6000" spc="-110">
                <a:solidFill>
                  <a:srgbClr val="B52621"/>
                </a:solidFill>
                <a:latin typeface="Trebuchet MS"/>
                <a:cs typeface="Trebuchet MS"/>
              </a:rPr>
              <a:t>06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199" y="1754124"/>
            <a:ext cx="9144000" cy="4704715"/>
            <a:chOff x="457199" y="1754124"/>
            <a:chExt cx="9144000" cy="4704715"/>
          </a:xfrm>
        </p:grpSpPr>
        <p:sp>
          <p:nvSpPr>
            <p:cNvPr id="8" name="object 8"/>
            <p:cNvSpPr/>
            <p:nvPr/>
          </p:nvSpPr>
          <p:spPr>
            <a:xfrm>
              <a:off x="609600" y="1754136"/>
              <a:ext cx="2860675" cy="2124075"/>
            </a:xfrm>
            <a:custGeom>
              <a:avLst/>
              <a:gdLst/>
              <a:ahLst/>
              <a:cxnLst/>
              <a:rect l="l" t="t" r="r" b="b"/>
              <a:pathLst>
                <a:path w="2860675" h="2124075">
                  <a:moveTo>
                    <a:pt x="275831" y="263652"/>
                  </a:moveTo>
                  <a:lnTo>
                    <a:pt x="274307" y="4572"/>
                  </a:lnTo>
                  <a:lnTo>
                    <a:pt x="269735" y="0"/>
                  </a:lnTo>
                  <a:lnTo>
                    <a:pt x="265163" y="0"/>
                  </a:lnTo>
                  <a:lnTo>
                    <a:pt x="260591" y="0"/>
                  </a:lnTo>
                  <a:lnTo>
                    <a:pt x="256019" y="6096"/>
                  </a:lnTo>
                  <a:lnTo>
                    <a:pt x="257543" y="265176"/>
                  </a:lnTo>
                  <a:lnTo>
                    <a:pt x="260591" y="271272"/>
                  </a:lnTo>
                  <a:lnTo>
                    <a:pt x="271259" y="271272"/>
                  </a:lnTo>
                  <a:lnTo>
                    <a:pt x="275831" y="263652"/>
                  </a:lnTo>
                  <a:close/>
                </a:path>
                <a:path w="2860675" h="2124075">
                  <a:moveTo>
                    <a:pt x="2860548" y="930148"/>
                  </a:moveTo>
                  <a:lnTo>
                    <a:pt x="2838031" y="892048"/>
                  </a:lnTo>
                  <a:lnTo>
                    <a:pt x="2807208" y="839901"/>
                  </a:lnTo>
                  <a:lnTo>
                    <a:pt x="2807208" y="892048"/>
                  </a:lnTo>
                  <a:lnTo>
                    <a:pt x="2570988" y="892048"/>
                  </a:lnTo>
                  <a:lnTo>
                    <a:pt x="2689860" y="688848"/>
                  </a:lnTo>
                  <a:lnTo>
                    <a:pt x="2807208" y="892048"/>
                  </a:lnTo>
                  <a:lnTo>
                    <a:pt x="2807208" y="839901"/>
                  </a:lnTo>
                  <a:lnTo>
                    <a:pt x="2717939" y="688848"/>
                  </a:lnTo>
                  <a:lnTo>
                    <a:pt x="2677668" y="620712"/>
                  </a:lnTo>
                  <a:lnTo>
                    <a:pt x="2677668" y="676148"/>
                  </a:lnTo>
                  <a:lnTo>
                    <a:pt x="2546591" y="892048"/>
                  </a:lnTo>
                  <a:lnTo>
                    <a:pt x="2523744" y="852093"/>
                  </a:lnTo>
                  <a:lnTo>
                    <a:pt x="2523744" y="892048"/>
                  </a:lnTo>
                  <a:lnTo>
                    <a:pt x="2298192" y="892048"/>
                  </a:lnTo>
                  <a:lnTo>
                    <a:pt x="2412492" y="688848"/>
                  </a:lnTo>
                  <a:lnTo>
                    <a:pt x="2523744" y="892048"/>
                  </a:lnTo>
                  <a:lnTo>
                    <a:pt x="2523744" y="852093"/>
                  </a:lnTo>
                  <a:lnTo>
                    <a:pt x="2430411" y="688848"/>
                  </a:lnTo>
                  <a:lnTo>
                    <a:pt x="2423160" y="676148"/>
                  </a:lnTo>
                  <a:lnTo>
                    <a:pt x="2437041" y="650748"/>
                  </a:lnTo>
                  <a:lnTo>
                    <a:pt x="2548115" y="447548"/>
                  </a:lnTo>
                  <a:lnTo>
                    <a:pt x="2677668" y="676148"/>
                  </a:lnTo>
                  <a:lnTo>
                    <a:pt x="2677668" y="620712"/>
                  </a:lnTo>
                  <a:lnTo>
                    <a:pt x="2575318" y="447548"/>
                  </a:lnTo>
                  <a:lnTo>
                    <a:pt x="2560307" y="422148"/>
                  </a:lnTo>
                  <a:lnTo>
                    <a:pt x="2528316" y="422148"/>
                  </a:lnTo>
                  <a:lnTo>
                    <a:pt x="2528316" y="447548"/>
                  </a:lnTo>
                  <a:lnTo>
                    <a:pt x="2412492" y="650748"/>
                  </a:lnTo>
                  <a:lnTo>
                    <a:pt x="2401824" y="631266"/>
                  </a:lnTo>
                  <a:lnTo>
                    <a:pt x="2401824" y="676148"/>
                  </a:lnTo>
                  <a:lnTo>
                    <a:pt x="2275332" y="892048"/>
                  </a:lnTo>
                  <a:lnTo>
                    <a:pt x="2272284" y="892048"/>
                  </a:lnTo>
                  <a:lnTo>
                    <a:pt x="2250948" y="854278"/>
                  </a:lnTo>
                  <a:lnTo>
                    <a:pt x="2250948" y="892048"/>
                  </a:lnTo>
                  <a:lnTo>
                    <a:pt x="2023872" y="892048"/>
                  </a:lnTo>
                  <a:lnTo>
                    <a:pt x="2138172" y="688848"/>
                  </a:lnTo>
                  <a:lnTo>
                    <a:pt x="2250948" y="892048"/>
                  </a:lnTo>
                  <a:lnTo>
                    <a:pt x="2250948" y="854278"/>
                  </a:lnTo>
                  <a:lnTo>
                    <a:pt x="2157526" y="688848"/>
                  </a:lnTo>
                  <a:lnTo>
                    <a:pt x="2150364" y="676148"/>
                  </a:lnTo>
                  <a:lnTo>
                    <a:pt x="2164245" y="650748"/>
                  </a:lnTo>
                  <a:lnTo>
                    <a:pt x="2275332" y="447548"/>
                  </a:lnTo>
                  <a:lnTo>
                    <a:pt x="2278380" y="447548"/>
                  </a:lnTo>
                  <a:lnTo>
                    <a:pt x="2401824" y="676148"/>
                  </a:lnTo>
                  <a:lnTo>
                    <a:pt x="2401824" y="631266"/>
                  </a:lnTo>
                  <a:lnTo>
                    <a:pt x="2301240" y="447548"/>
                  </a:lnTo>
                  <a:lnTo>
                    <a:pt x="2528316" y="447548"/>
                  </a:lnTo>
                  <a:lnTo>
                    <a:pt x="2528316" y="422148"/>
                  </a:lnTo>
                  <a:lnTo>
                    <a:pt x="2253996" y="422148"/>
                  </a:lnTo>
                  <a:lnTo>
                    <a:pt x="2253996" y="447548"/>
                  </a:lnTo>
                  <a:lnTo>
                    <a:pt x="2138172" y="650748"/>
                  </a:lnTo>
                  <a:lnTo>
                    <a:pt x="2125980" y="628789"/>
                  </a:lnTo>
                  <a:lnTo>
                    <a:pt x="2125980" y="676148"/>
                  </a:lnTo>
                  <a:lnTo>
                    <a:pt x="2000999" y="892048"/>
                  </a:lnTo>
                  <a:lnTo>
                    <a:pt x="1996440" y="892048"/>
                  </a:lnTo>
                  <a:lnTo>
                    <a:pt x="1973580" y="852081"/>
                  </a:lnTo>
                  <a:lnTo>
                    <a:pt x="1973580" y="892048"/>
                  </a:lnTo>
                  <a:lnTo>
                    <a:pt x="1749552" y="892048"/>
                  </a:lnTo>
                  <a:lnTo>
                    <a:pt x="1862315" y="688848"/>
                  </a:lnTo>
                  <a:lnTo>
                    <a:pt x="1973580" y="892048"/>
                  </a:lnTo>
                  <a:lnTo>
                    <a:pt x="1973580" y="852081"/>
                  </a:lnTo>
                  <a:lnTo>
                    <a:pt x="1880247" y="688848"/>
                  </a:lnTo>
                  <a:lnTo>
                    <a:pt x="1872996" y="676148"/>
                  </a:lnTo>
                  <a:lnTo>
                    <a:pt x="1887220" y="650748"/>
                  </a:lnTo>
                  <a:lnTo>
                    <a:pt x="2000999" y="447548"/>
                  </a:lnTo>
                  <a:lnTo>
                    <a:pt x="2002523" y="447548"/>
                  </a:lnTo>
                  <a:lnTo>
                    <a:pt x="2125980" y="676148"/>
                  </a:lnTo>
                  <a:lnTo>
                    <a:pt x="2125980" y="628789"/>
                  </a:lnTo>
                  <a:lnTo>
                    <a:pt x="2025396" y="447548"/>
                  </a:lnTo>
                  <a:lnTo>
                    <a:pt x="2253996" y="447548"/>
                  </a:lnTo>
                  <a:lnTo>
                    <a:pt x="2253996" y="422148"/>
                  </a:lnTo>
                  <a:lnTo>
                    <a:pt x="1979676" y="422148"/>
                  </a:lnTo>
                  <a:lnTo>
                    <a:pt x="1979676" y="447548"/>
                  </a:lnTo>
                  <a:lnTo>
                    <a:pt x="1862315" y="650748"/>
                  </a:lnTo>
                  <a:lnTo>
                    <a:pt x="1851660" y="631558"/>
                  </a:lnTo>
                  <a:lnTo>
                    <a:pt x="1851660" y="676148"/>
                  </a:lnTo>
                  <a:lnTo>
                    <a:pt x="1728216" y="892048"/>
                  </a:lnTo>
                  <a:lnTo>
                    <a:pt x="1722120" y="892048"/>
                  </a:lnTo>
                  <a:lnTo>
                    <a:pt x="1699260" y="852081"/>
                  </a:lnTo>
                  <a:lnTo>
                    <a:pt x="1699260" y="892048"/>
                  </a:lnTo>
                  <a:lnTo>
                    <a:pt x="1476743" y="892048"/>
                  </a:lnTo>
                  <a:lnTo>
                    <a:pt x="1589532" y="688848"/>
                  </a:lnTo>
                  <a:lnTo>
                    <a:pt x="1699260" y="892048"/>
                  </a:lnTo>
                  <a:lnTo>
                    <a:pt x="1699260" y="852081"/>
                  </a:lnTo>
                  <a:lnTo>
                    <a:pt x="1605927" y="688848"/>
                  </a:lnTo>
                  <a:lnTo>
                    <a:pt x="1598676" y="676148"/>
                  </a:lnTo>
                  <a:lnTo>
                    <a:pt x="1613547" y="650748"/>
                  </a:lnTo>
                  <a:lnTo>
                    <a:pt x="1725168" y="460248"/>
                  </a:lnTo>
                  <a:lnTo>
                    <a:pt x="1723644" y="447548"/>
                  </a:lnTo>
                  <a:lnTo>
                    <a:pt x="1728216" y="447548"/>
                  </a:lnTo>
                  <a:lnTo>
                    <a:pt x="1851660" y="676148"/>
                  </a:lnTo>
                  <a:lnTo>
                    <a:pt x="1851660" y="631558"/>
                  </a:lnTo>
                  <a:lnTo>
                    <a:pt x="1749552" y="447548"/>
                  </a:lnTo>
                  <a:lnTo>
                    <a:pt x="1979676" y="447548"/>
                  </a:lnTo>
                  <a:lnTo>
                    <a:pt x="1979676" y="422148"/>
                  </a:lnTo>
                  <a:lnTo>
                    <a:pt x="1705356" y="422148"/>
                  </a:lnTo>
                  <a:lnTo>
                    <a:pt x="1705356" y="447548"/>
                  </a:lnTo>
                  <a:lnTo>
                    <a:pt x="1589532" y="650748"/>
                  </a:lnTo>
                  <a:lnTo>
                    <a:pt x="1578864" y="631786"/>
                  </a:lnTo>
                  <a:lnTo>
                    <a:pt x="1578864" y="676148"/>
                  </a:lnTo>
                  <a:lnTo>
                    <a:pt x="1452372" y="892048"/>
                  </a:lnTo>
                  <a:lnTo>
                    <a:pt x="1447800" y="892048"/>
                  </a:lnTo>
                  <a:lnTo>
                    <a:pt x="1426464" y="854278"/>
                  </a:lnTo>
                  <a:lnTo>
                    <a:pt x="1426464" y="892048"/>
                  </a:lnTo>
                  <a:lnTo>
                    <a:pt x="1199388" y="892048"/>
                  </a:lnTo>
                  <a:lnTo>
                    <a:pt x="1313688" y="688848"/>
                  </a:lnTo>
                  <a:lnTo>
                    <a:pt x="1426464" y="892048"/>
                  </a:lnTo>
                  <a:lnTo>
                    <a:pt x="1426464" y="854278"/>
                  </a:lnTo>
                  <a:lnTo>
                    <a:pt x="1333042" y="688848"/>
                  </a:lnTo>
                  <a:lnTo>
                    <a:pt x="1325880" y="676148"/>
                  </a:lnTo>
                  <a:lnTo>
                    <a:pt x="1339926" y="650748"/>
                  </a:lnTo>
                  <a:lnTo>
                    <a:pt x="1452372" y="447548"/>
                  </a:lnTo>
                  <a:lnTo>
                    <a:pt x="1578864" y="676148"/>
                  </a:lnTo>
                  <a:lnTo>
                    <a:pt x="1578864" y="631786"/>
                  </a:lnTo>
                  <a:lnTo>
                    <a:pt x="1475232" y="447548"/>
                  </a:lnTo>
                  <a:lnTo>
                    <a:pt x="1705356" y="447548"/>
                  </a:lnTo>
                  <a:lnTo>
                    <a:pt x="1705356" y="422148"/>
                  </a:lnTo>
                  <a:lnTo>
                    <a:pt x="1429512" y="422148"/>
                  </a:lnTo>
                  <a:lnTo>
                    <a:pt x="1429512" y="447548"/>
                  </a:lnTo>
                  <a:lnTo>
                    <a:pt x="1313688" y="650748"/>
                  </a:lnTo>
                  <a:lnTo>
                    <a:pt x="1303020" y="631532"/>
                  </a:lnTo>
                  <a:lnTo>
                    <a:pt x="1303020" y="676148"/>
                  </a:lnTo>
                  <a:lnTo>
                    <a:pt x="1178039" y="892048"/>
                  </a:lnTo>
                  <a:lnTo>
                    <a:pt x="1171943" y="892048"/>
                  </a:lnTo>
                  <a:lnTo>
                    <a:pt x="1150620" y="854290"/>
                  </a:lnTo>
                  <a:lnTo>
                    <a:pt x="1150620" y="892048"/>
                  </a:lnTo>
                  <a:lnTo>
                    <a:pt x="925055" y="892048"/>
                  </a:lnTo>
                  <a:lnTo>
                    <a:pt x="1039368" y="688848"/>
                  </a:lnTo>
                  <a:lnTo>
                    <a:pt x="1150620" y="892048"/>
                  </a:lnTo>
                  <a:lnTo>
                    <a:pt x="1150620" y="854290"/>
                  </a:lnTo>
                  <a:lnTo>
                    <a:pt x="1057198" y="688848"/>
                  </a:lnTo>
                  <a:lnTo>
                    <a:pt x="1050036" y="676148"/>
                  </a:lnTo>
                  <a:lnTo>
                    <a:pt x="1064082" y="650748"/>
                  </a:lnTo>
                  <a:lnTo>
                    <a:pt x="1176528" y="447548"/>
                  </a:lnTo>
                  <a:lnTo>
                    <a:pt x="1178039" y="447548"/>
                  </a:lnTo>
                  <a:lnTo>
                    <a:pt x="1303020" y="676148"/>
                  </a:lnTo>
                  <a:lnTo>
                    <a:pt x="1303020" y="631532"/>
                  </a:lnTo>
                  <a:lnTo>
                    <a:pt x="1200912" y="447548"/>
                  </a:lnTo>
                  <a:lnTo>
                    <a:pt x="1429512" y="447548"/>
                  </a:lnTo>
                  <a:lnTo>
                    <a:pt x="1429512" y="422148"/>
                  </a:lnTo>
                  <a:lnTo>
                    <a:pt x="1155192" y="422148"/>
                  </a:lnTo>
                  <a:lnTo>
                    <a:pt x="1155192" y="447548"/>
                  </a:lnTo>
                  <a:lnTo>
                    <a:pt x="1039368" y="650748"/>
                  </a:lnTo>
                  <a:lnTo>
                    <a:pt x="1028700" y="631532"/>
                  </a:lnTo>
                  <a:lnTo>
                    <a:pt x="1028700" y="676148"/>
                  </a:lnTo>
                  <a:lnTo>
                    <a:pt x="903732" y="892048"/>
                  </a:lnTo>
                  <a:lnTo>
                    <a:pt x="897636" y="892048"/>
                  </a:lnTo>
                  <a:lnTo>
                    <a:pt x="874776" y="851573"/>
                  </a:lnTo>
                  <a:lnTo>
                    <a:pt x="874776" y="892048"/>
                  </a:lnTo>
                  <a:lnTo>
                    <a:pt x="675132" y="892048"/>
                  </a:lnTo>
                  <a:lnTo>
                    <a:pt x="675132" y="955548"/>
                  </a:lnTo>
                  <a:lnTo>
                    <a:pt x="675132" y="1285748"/>
                  </a:lnTo>
                  <a:lnTo>
                    <a:pt x="675132" y="1755648"/>
                  </a:lnTo>
                  <a:lnTo>
                    <a:pt x="571500" y="1933448"/>
                  </a:lnTo>
                  <a:lnTo>
                    <a:pt x="559308" y="1911908"/>
                  </a:lnTo>
                  <a:lnTo>
                    <a:pt x="559308" y="1958848"/>
                  </a:lnTo>
                  <a:lnTo>
                    <a:pt x="470916" y="2111248"/>
                  </a:lnTo>
                  <a:lnTo>
                    <a:pt x="470916" y="1806448"/>
                  </a:lnTo>
                  <a:lnTo>
                    <a:pt x="470916" y="1793748"/>
                  </a:lnTo>
                  <a:lnTo>
                    <a:pt x="559308" y="1958848"/>
                  </a:lnTo>
                  <a:lnTo>
                    <a:pt x="559308" y="1911908"/>
                  </a:lnTo>
                  <a:lnTo>
                    <a:pt x="492467" y="1793748"/>
                  </a:lnTo>
                  <a:lnTo>
                    <a:pt x="470916" y="1755648"/>
                  </a:lnTo>
                  <a:lnTo>
                    <a:pt x="470916" y="1730248"/>
                  </a:lnTo>
                  <a:lnTo>
                    <a:pt x="492137" y="1692148"/>
                  </a:lnTo>
                  <a:lnTo>
                    <a:pt x="569963" y="1552448"/>
                  </a:lnTo>
                  <a:lnTo>
                    <a:pt x="675132" y="1742948"/>
                  </a:lnTo>
                  <a:lnTo>
                    <a:pt x="675132" y="1704848"/>
                  </a:lnTo>
                  <a:lnTo>
                    <a:pt x="587908" y="1552448"/>
                  </a:lnTo>
                  <a:lnTo>
                    <a:pt x="580644" y="1539748"/>
                  </a:lnTo>
                  <a:lnTo>
                    <a:pt x="595172" y="1514348"/>
                  </a:lnTo>
                  <a:lnTo>
                    <a:pt x="675132" y="1374648"/>
                  </a:lnTo>
                  <a:lnTo>
                    <a:pt x="675132" y="1336548"/>
                  </a:lnTo>
                  <a:lnTo>
                    <a:pt x="569963" y="1514348"/>
                  </a:lnTo>
                  <a:lnTo>
                    <a:pt x="559308" y="1495221"/>
                  </a:lnTo>
                  <a:lnTo>
                    <a:pt x="559308" y="1539748"/>
                  </a:lnTo>
                  <a:lnTo>
                    <a:pt x="470916" y="1692148"/>
                  </a:lnTo>
                  <a:lnTo>
                    <a:pt x="470916" y="1387348"/>
                  </a:lnTo>
                  <a:lnTo>
                    <a:pt x="559308" y="1539748"/>
                  </a:lnTo>
                  <a:lnTo>
                    <a:pt x="559308" y="1495221"/>
                  </a:lnTo>
                  <a:lnTo>
                    <a:pt x="499211" y="1387348"/>
                  </a:lnTo>
                  <a:lnTo>
                    <a:pt x="492137" y="1374648"/>
                  </a:lnTo>
                  <a:lnTo>
                    <a:pt x="470916" y="1336548"/>
                  </a:lnTo>
                  <a:lnTo>
                    <a:pt x="470916" y="1311148"/>
                  </a:lnTo>
                  <a:lnTo>
                    <a:pt x="492137" y="1273048"/>
                  </a:lnTo>
                  <a:lnTo>
                    <a:pt x="499211" y="1260348"/>
                  </a:lnTo>
                  <a:lnTo>
                    <a:pt x="569963" y="1133348"/>
                  </a:lnTo>
                  <a:lnTo>
                    <a:pt x="675132" y="1323848"/>
                  </a:lnTo>
                  <a:lnTo>
                    <a:pt x="675132" y="1285748"/>
                  </a:lnTo>
                  <a:lnTo>
                    <a:pt x="594131" y="1133348"/>
                  </a:lnTo>
                  <a:lnTo>
                    <a:pt x="580644" y="1107948"/>
                  </a:lnTo>
                  <a:lnTo>
                    <a:pt x="588518" y="1095248"/>
                  </a:lnTo>
                  <a:lnTo>
                    <a:pt x="675132" y="955548"/>
                  </a:lnTo>
                  <a:lnTo>
                    <a:pt x="675132" y="892048"/>
                  </a:lnTo>
                  <a:lnTo>
                    <a:pt x="665988" y="892048"/>
                  </a:lnTo>
                  <a:lnTo>
                    <a:pt x="665988" y="930148"/>
                  </a:lnTo>
                  <a:lnTo>
                    <a:pt x="569963" y="1095248"/>
                  </a:lnTo>
                  <a:lnTo>
                    <a:pt x="559308" y="1076629"/>
                  </a:lnTo>
                  <a:lnTo>
                    <a:pt x="559308" y="1120648"/>
                  </a:lnTo>
                  <a:lnTo>
                    <a:pt x="470916" y="1260348"/>
                  </a:lnTo>
                  <a:lnTo>
                    <a:pt x="470916" y="955548"/>
                  </a:lnTo>
                  <a:lnTo>
                    <a:pt x="559308" y="1120648"/>
                  </a:lnTo>
                  <a:lnTo>
                    <a:pt x="559308" y="1076629"/>
                  </a:lnTo>
                  <a:lnTo>
                    <a:pt x="490016" y="955548"/>
                  </a:lnTo>
                  <a:lnTo>
                    <a:pt x="475488" y="930148"/>
                  </a:lnTo>
                  <a:lnTo>
                    <a:pt x="665988" y="930148"/>
                  </a:lnTo>
                  <a:lnTo>
                    <a:pt x="665988" y="892048"/>
                  </a:lnTo>
                  <a:lnTo>
                    <a:pt x="650748" y="892048"/>
                  </a:lnTo>
                  <a:lnTo>
                    <a:pt x="763524" y="701548"/>
                  </a:lnTo>
                  <a:lnTo>
                    <a:pt x="874776" y="892048"/>
                  </a:lnTo>
                  <a:lnTo>
                    <a:pt x="874776" y="851573"/>
                  </a:lnTo>
                  <a:lnTo>
                    <a:pt x="790054" y="701548"/>
                  </a:lnTo>
                  <a:lnTo>
                    <a:pt x="775716" y="676148"/>
                  </a:lnTo>
                  <a:lnTo>
                    <a:pt x="790587" y="650748"/>
                  </a:lnTo>
                  <a:lnTo>
                    <a:pt x="902208" y="460248"/>
                  </a:lnTo>
                  <a:lnTo>
                    <a:pt x="899147" y="447548"/>
                  </a:lnTo>
                  <a:lnTo>
                    <a:pt x="905243" y="447548"/>
                  </a:lnTo>
                  <a:lnTo>
                    <a:pt x="1028700" y="676148"/>
                  </a:lnTo>
                  <a:lnTo>
                    <a:pt x="1028700" y="631532"/>
                  </a:lnTo>
                  <a:lnTo>
                    <a:pt x="926592" y="447548"/>
                  </a:lnTo>
                  <a:lnTo>
                    <a:pt x="1155192" y="447548"/>
                  </a:lnTo>
                  <a:lnTo>
                    <a:pt x="1155192" y="422148"/>
                  </a:lnTo>
                  <a:lnTo>
                    <a:pt x="880872" y="422148"/>
                  </a:lnTo>
                  <a:lnTo>
                    <a:pt x="880872" y="447548"/>
                  </a:lnTo>
                  <a:lnTo>
                    <a:pt x="765048" y="650748"/>
                  </a:lnTo>
                  <a:lnTo>
                    <a:pt x="754380" y="631786"/>
                  </a:lnTo>
                  <a:lnTo>
                    <a:pt x="754380" y="676148"/>
                  </a:lnTo>
                  <a:lnTo>
                    <a:pt x="629412" y="892048"/>
                  </a:lnTo>
                  <a:lnTo>
                    <a:pt x="623316" y="892048"/>
                  </a:lnTo>
                  <a:lnTo>
                    <a:pt x="598932" y="848880"/>
                  </a:lnTo>
                  <a:lnTo>
                    <a:pt x="598932" y="892048"/>
                  </a:lnTo>
                  <a:lnTo>
                    <a:pt x="440436" y="892048"/>
                  </a:lnTo>
                  <a:lnTo>
                    <a:pt x="440436" y="955548"/>
                  </a:lnTo>
                  <a:lnTo>
                    <a:pt x="440436" y="1273048"/>
                  </a:lnTo>
                  <a:lnTo>
                    <a:pt x="440436" y="2111248"/>
                  </a:lnTo>
                  <a:lnTo>
                    <a:pt x="365506" y="1984248"/>
                  </a:lnTo>
                  <a:lnTo>
                    <a:pt x="350520" y="1958848"/>
                  </a:lnTo>
                  <a:lnTo>
                    <a:pt x="365506" y="1933448"/>
                  </a:lnTo>
                  <a:lnTo>
                    <a:pt x="440436" y="1806448"/>
                  </a:lnTo>
                  <a:lnTo>
                    <a:pt x="440436" y="1768348"/>
                  </a:lnTo>
                  <a:lnTo>
                    <a:pt x="339852" y="1933448"/>
                  </a:lnTo>
                  <a:lnTo>
                    <a:pt x="258419" y="1793748"/>
                  </a:lnTo>
                  <a:lnTo>
                    <a:pt x="236220" y="1755648"/>
                  </a:lnTo>
                  <a:lnTo>
                    <a:pt x="236220" y="1730248"/>
                  </a:lnTo>
                  <a:lnTo>
                    <a:pt x="258089" y="1692148"/>
                  </a:lnTo>
                  <a:lnTo>
                    <a:pt x="338315" y="1552448"/>
                  </a:lnTo>
                  <a:lnTo>
                    <a:pt x="440436" y="1742948"/>
                  </a:lnTo>
                  <a:lnTo>
                    <a:pt x="440436" y="1692148"/>
                  </a:lnTo>
                  <a:lnTo>
                    <a:pt x="358013" y="1552448"/>
                  </a:lnTo>
                  <a:lnTo>
                    <a:pt x="350520" y="1539748"/>
                  </a:lnTo>
                  <a:lnTo>
                    <a:pt x="364350" y="1514348"/>
                  </a:lnTo>
                  <a:lnTo>
                    <a:pt x="440436" y="1374648"/>
                  </a:lnTo>
                  <a:lnTo>
                    <a:pt x="440436" y="1336548"/>
                  </a:lnTo>
                  <a:lnTo>
                    <a:pt x="339852" y="1514348"/>
                  </a:lnTo>
                  <a:lnTo>
                    <a:pt x="327660" y="1493443"/>
                  </a:lnTo>
                  <a:lnTo>
                    <a:pt x="327660" y="1539748"/>
                  </a:lnTo>
                  <a:lnTo>
                    <a:pt x="236220" y="1692148"/>
                  </a:lnTo>
                  <a:lnTo>
                    <a:pt x="236220" y="1374648"/>
                  </a:lnTo>
                  <a:lnTo>
                    <a:pt x="327660" y="1539748"/>
                  </a:lnTo>
                  <a:lnTo>
                    <a:pt x="327660" y="1493443"/>
                  </a:lnTo>
                  <a:lnTo>
                    <a:pt x="258419" y="1374648"/>
                  </a:lnTo>
                  <a:lnTo>
                    <a:pt x="236220" y="1336548"/>
                  </a:lnTo>
                  <a:lnTo>
                    <a:pt x="236220" y="1311148"/>
                  </a:lnTo>
                  <a:lnTo>
                    <a:pt x="258089" y="1273048"/>
                  </a:lnTo>
                  <a:lnTo>
                    <a:pt x="338315" y="1133348"/>
                  </a:lnTo>
                  <a:lnTo>
                    <a:pt x="440436" y="1311148"/>
                  </a:lnTo>
                  <a:lnTo>
                    <a:pt x="440436" y="1273048"/>
                  </a:lnTo>
                  <a:lnTo>
                    <a:pt x="364350" y="1133348"/>
                  </a:lnTo>
                  <a:lnTo>
                    <a:pt x="350520" y="1107948"/>
                  </a:lnTo>
                  <a:lnTo>
                    <a:pt x="358013" y="1095248"/>
                  </a:lnTo>
                  <a:lnTo>
                    <a:pt x="440436" y="955548"/>
                  </a:lnTo>
                  <a:lnTo>
                    <a:pt x="440436" y="892048"/>
                  </a:lnTo>
                  <a:lnTo>
                    <a:pt x="434340" y="892048"/>
                  </a:lnTo>
                  <a:lnTo>
                    <a:pt x="434340" y="930148"/>
                  </a:lnTo>
                  <a:lnTo>
                    <a:pt x="338315" y="1095248"/>
                  </a:lnTo>
                  <a:lnTo>
                    <a:pt x="327660" y="1076629"/>
                  </a:lnTo>
                  <a:lnTo>
                    <a:pt x="327660" y="1107948"/>
                  </a:lnTo>
                  <a:lnTo>
                    <a:pt x="236220" y="1273048"/>
                  </a:lnTo>
                  <a:lnTo>
                    <a:pt x="236220" y="955548"/>
                  </a:lnTo>
                  <a:lnTo>
                    <a:pt x="327660" y="1107948"/>
                  </a:lnTo>
                  <a:lnTo>
                    <a:pt x="327660" y="1076629"/>
                  </a:lnTo>
                  <a:lnTo>
                    <a:pt x="258368" y="955548"/>
                  </a:lnTo>
                  <a:lnTo>
                    <a:pt x="243840" y="930148"/>
                  </a:lnTo>
                  <a:lnTo>
                    <a:pt x="434340" y="930148"/>
                  </a:lnTo>
                  <a:lnTo>
                    <a:pt x="434340" y="892048"/>
                  </a:lnTo>
                  <a:lnTo>
                    <a:pt x="376428" y="892048"/>
                  </a:lnTo>
                  <a:lnTo>
                    <a:pt x="391464" y="866648"/>
                  </a:lnTo>
                  <a:lnTo>
                    <a:pt x="489204" y="701548"/>
                  </a:lnTo>
                  <a:lnTo>
                    <a:pt x="598932" y="892048"/>
                  </a:lnTo>
                  <a:lnTo>
                    <a:pt x="598932" y="848880"/>
                  </a:lnTo>
                  <a:lnTo>
                    <a:pt x="515734" y="701548"/>
                  </a:lnTo>
                  <a:lnTo>
                    <a:pt x="501396" y="676148"/>
                  </a:lnTo>
                  <a:lnTo>
                    <a:pt x="516267" y="650748"/>
                  </a:lnTo>
                  <a:lnTo>
                    <a:pt x="627888" y="460248"/>
                  </a:lnTo>
                  <a:lnTo>
                    <a:pt x="624840" y="447548"/>
                  </a:lnTo>
                  <a:lnTo>
                    <a:pt x="627888" y="447548"/>
                  </a:lnTo>
                  <a:lnTo>
                    <a:pt x="754380" y="676148"/>
                  </a:lnTo>
                  <a:lnTo>
                    <a:pt x="754380" y="631786"/>
                  </a:lnTo>
                  <a:lnTo>
                    <a:pt x="650748" y="447548"/>
                  </a:lnTo>
                  <a:lnTo>
                    <a:pt x="880872" y="447548"/>
                  </a:lnTo>
                  <a:lnTo>
                    <a:pt x="880872" y="422148"/>
                  </a:lnTo>
                  <a:lnTo>
                    <a:pt x="606552" y="422148"/>
                  </a:lnTo>
                  <a:lnTo>
                    <a:pt x="606552" y="447548"/>
                  </a:lnTo>
                  <a:lnTo>
                    <a:pt x="489204" y="650748"/>
                  </a:lnTo>
                  <a:lnTo>
                    <a:pt x="478536" y="631786"/>
                  </a:lnTo>
                  <a:lnTo>
                    <a:pt x="478536" y="676148"/>
                  </a:lnTo>
                  <a:lnTo>
                    <a:pt x="370332" y="866648"/>
                  </a:lnTo>
                  <a:lnTo>
                    <a:pt x="370332" y="714248"/>
                  </a:lnTo>
                  <a:lnTo>
                    <a:pt x="370332" y="638048"/>
                  </a:lnTo>
                  <a:lnTo>
                    <a:pt x="370332" y="485648"/>
                  </a:lnTo>
                  <a:lnTo>
                    <a:pt x="478536" y="676148"/>
                  </a:lnTo>
                  <a:lnTo>
                    <a:pt x="478536" y="631786"/>
                  </a:lnTo>
                  <a:lnTo>
                    <a:pt x="396328" y="485648"/>
                  </a:lnTo>
                  <a:lnTo>
                    <a:pt x="374904" y="447548"/>
                  </a:lnTo>
                  <a:lnTo>
                    <a:pt x="606552" y="447548"/>
                  </a:lnTo>
                  <a:lnTo>
                    <a:pt x="606552" y="422148"/>
                  </a:lnTo>
                  <a:lnTo>
                    <a:pt x="344424" y="422148"/>
                  </a:lnTo>
                  <a:lnTo>
                    <a:pt x="344424" y="447548"/>
                  </a:lnTo>
                  <a:lnTo>
                    <a:pt x="344424" y="638048"/>
                  </a:lnTo>
                  <a:lnTo>
                    <a:pt x="344424" y="676148"/>
                  </a:lnTo>
                  <a:lnTo>
                    <a:pt x="344424" y="714248"/>
                  </a:lnTo>
                  <a:lnTo>
                    <a:pt x="344424" y="892048"/>
                  </a:lnTo>
                  <a:lnTo>
                    <a:pt x="211836" y="892048"/>
                  </a:lnTo>
                  <a:lnTo>
                    <a:pt x="344424" y="714248"/>
                  </a:lnTo>
                  <a:lnTo>
                    <a:pt x="344424" y="676148"/>
                  </a:lnTo>
                  <a:lnTo>
                    <a:pt x="185915" y="892048"/>
                  </a:lnTo>
                  <a:lnTo>
                    <a:pt x="161544" y="856564"/>
                  </a:lnTo>
                  <a:lnTo>
                    <a:pt x="161544" y="892048"/>
                  </a:lnTo>
                  <a:lnTo>
                    <a:pt x="28956" y="892048"/>
                  </a:lnTo>
                  <a:lnTo>
                    <a:pt x="28956" y="701548"/>
                  </a:lnTo>
                  <a:lnTo>
                    <a:pt x="161544" y="892048"/>
                  </a:lnTo>
                  <a:lnTo>
                    <a:pt x="161544" y="856564"/>
                  </a:lnTo>
                  <a:lnTo>
                    <a:pt x="55118" y="701548"/>
                  </a:lnTo>
                  <a:lnTo>
                    <a:pt x="28956" y="663448"/>
                  </a:lnTo>
                  <a:lnTo>
                    <a:pt x="48768" y="638048"/>
                  </a:lnTo>
                  <a:lnTo>
                    <a:pt x="187452" y="460248"/>
                  </a:lnTo>
                  <a:lnTo>
                    <a:pt x="344424" y="676148"/>
                  </a:lnTo>
                  <a:lnTo>
                    <a:pt x="344424" y="638048"/>
                  </a:lnTo>
                  <a:lnTo>
                    <a:pt x="213563" y="460248"/>
                  </a:lnTo>
                  <a:lnTo>
                    <a:pt x="204216" y="447548"/>
                  </a:lnTo>
                  <a:lnTo>
                    <a:pt x="344424" y="447548"/>
                  </a:lnTo>
                  <a:lnTo>
                    <a:pt x="344424" y="422148"/>
                  </a:lnTo>
                  <a:lnTo>
                    <a:pt x="172212" y="422148"/>
                  </a:lnTo>
                  <a:lnTo>
                    <a:pt x="172212" y="447548"/>
                  </a:lnTo>
                  <a:lnTo>
                    <a:pt x="28956" y="638048"/>
                  </a:lnTo>
                  <a:lnTo>
                    <a:pt x="28956" y="447548"/>
                  </a:lnTo>
                  <a:lnTo>
                    <a:pt x="172212" y="447548"/>
                  </a:lnTo>
                  <a:lnTo>
                    <a:pt x="172212" y="422148"/>
                  </a:lnTo>
                  <a:lnTo>
                    <a:pt x="0" y="422148"/>
                  </a:lnTo>
                  <a:lnTo>
                    <a:pt x="0" y="930148"/>
                  </a:lnTo>
                  <a:lnTo>
                    <a:pt x="208788" y="930148"/>
                  </a:lnTo>
                  <a:lnTo>
                    <a:pt x="208788" y="2123948"/>
                  </a:lnTo>
                  <a:lnTo>
                    <a:pt x="236220" y="2123948"/>
                  </a:lnTo>
                  <a:lnTo>
                    <a:pt x="236220" y="1793748"/>
                  </a:lnTo>
                  <a:lnTo>
                    <a:pt x="327660" y="1958848"/>
                  </a:lnTo>
                  <a:lnTo>
                    <a:pt x="236220" y="2123948"/>
                  </a:lnTo>
                  <a:lnTo>
                    <a:pt x="253923" y="2123948"/>
                  </a:lnTo>
                  <a:lnTo>
                    <a:pt x="339852" y="1984248"/>
                  </a:lnTo>
                  <a:lnTo>
                    <a:pt x="423240" y="2123948"/>
                  </a:lnTo>
                  <a:lnTo>
                    <a:pt x="485152" y="2123948"/>
                  </a:lnTo>
                  <a:lnTo>
                    <a:pt x="493001" y="2111248"/>
                  </a:lnTo>
                  <a:lnTo>
                    <a:pt x="571500" y="1984248"/>
                  </a:lnTo>
                  <a:lnTo>
                    <a:pt x="653884" y="2123948"/>
                  </a:lnTo>
                  <a:lnTo>
                    <a:pt x="675132" y="2123948"/>
                  </a:lnTo>
                  <a:lnTo>
                    <a:pt x="596468" y="1984248"/>
                  </a:lnTo>
                  <a:lnTo>
                    <a:pt x="582168" y="1958848"/>
                  </a:lnTo>
                  <a:lnTo>
                    <a:pt x="596468" y="1933448"/>
                  </a:lnTo>
                  <a:lnTo>
                    <a:pt x="675132" y="1793748"/>
                  </a:lnTo>
                  <a:lnTo>
                    <a:pt x="675132" y="2123948"/>
                  </a:lnTo>
                  <a:lnTo>
                    <a:pt x="701040" y="2123948"/>
                  </a:lnTo>
                  <a:lnTo>
                    <a:pt x="701040" y="930148"/>
                  </a:lnTo>
                  <a:lnTo>
                    <a:pt x="2860548" y="930148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7824" y="1761744"/>
              <a:ext cx="2078989" cy="434340"/>
            </a:xfrm>
            <a:custGeom>
              <a:avLst/>
              <a:gdLst/>
              <a:ahLst/>
              <a:cxnLst/>
              <a:rect l="l" t="t" r="r" b="b"/>
              <a:pathLst>
                <a:path w="2078989" h="434339">
                  <a:moveTo>
                    <a:pt x="2077211" y="434339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2078735" y="423671"/>
                  </a:lnTo>
                  <a:lnTo>
                    <a:pt x="2077211" y="434339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64107" y="1754124"/>
              <a:ext cx="355600" cy="271780"/>
            </a:xfrm>
            <a:custGeom>
              <a:avLst/>
              <a:gdLst/>
              <a:ahLst/>
              <a:cxnLst/>
              <a:rect l="l" t="t" r="r" b="b"/>
              <a:pathLst>
                <a:path w="355600" h="271780">
                  <a:moveTo>
                    <a:pt x="345948" y="271272"/>
                  </a:moveTo>
                  <a:lnTo>
                    <a:pt x="341376" y="271272"/>
                  </a:lnTo>
                  <a:lnTo>
                    <a:pt x="339852" y="268224"/>
                  </a:lnTo>
                  <a:lnTo>
                    <a:pt x="6096" y="22859"/>
                  </a:lnTo>
                  <a:lnTo>
                    <a:pt x="1524" y="19812"/>
                  </a:lnTo>
                  <a:lnTo>
                    <a:pt x="0" y="12192"/>
                  </a:lnTo>
                  <a:lnTo>
                    <a:pt x="3048" y="6096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0668" y="0"/>
                  </a:lnTo>
                  <a:lnTo>
                    <a:pt x="13716" y="0"/>
                  </a:lnTo>
                  <a:lnTo>
                    <a:pt x="15240" y="1524"/>
                  </a:lnTo>
                  <a:lnTo>
                    <a:pt x="348996" y="248411"/>
                  </a:lnTo>
                  <a:lnTo>
                    <a:pt x="353568" y="251459"/>
                  </a:lnTo>
                  <a:lnTo>
                    <a:pt x="355092" y="259080"/>
                  </a:lnTo>
                  <a:lnTo>
                    <a:pt x="352044" y="263652"/>
                  </a:lnTo>
                  <a:lnTo>
                    <a:pt x="350520" y="268224"/>
                  </a:lnTo>
                  <a:lnTo>
                    <a:pt x="345948" y="27127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3148" y="1993392"/>
              <a:ext cx="481965" cy="88900"/>
            </a:xfrm>
            <a:custGeom>
              <a:avLst/>
              <a:gdLst/>
              <a:ahLst/>
              <a:cxnLst/>
              <a:rect l="l" t="t" r="r" b="b"/>
              <a:pathLst>
                <a:path w="481965" h="88900">
                  <a:moveTo>
                    <a:pt x="481584" y="88391"/>
                  </a:moveTo>
                  <a:lnTo>
                    <a:pt x="0" y="88391"/>
                  </a:lnTo>
                  <a:lnTo>
                    <a:pt x="0" y="0"/>
                  </a:lnTo>
                  <a:lnTo>
                    <a:pt x="481584" y="0"/>
                  </a:lnTo>
                  <a:lnTo>
                    <a:pt x="481584" y="88391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2188" y="2081784"/>
              <a:ext cx="710565" cy="90170"/>
            </a:xfrm>
            <a:custGeom>
              <a:avLst/>
              <a:gdLst/>
              <a:ahLst/>
              <a:cxnLst/>
              <a:rect l="l" t="t" r="r" b="b"/>
              <a:pathLst>
                <a:path w="710565" h="90169">
                  <a:moveTo>
                    <a:pt x="710183" y="89916"/>
                  </a:moveTo>
                  <a:lnTo>
                    <a:pt x="0" y="89916"/>
                  </a:lnTo>
                  <a:lnTo>
                    <a:pt x="0" y="0"/>
                  </a:lnTo>
                  <a:lnTo>
                    <a:pt x="710183" y="0"/>
                  </a:lnTo>
                  <a:lnTo>
                    <a:pt x="710183" y="89916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935224" y="2849880"/>
              <a:ext cx="276225" cy="127000"/>
            </a:xfrm>
            <a:custGeom>
              <a:avLst/>
              <a:gdLst/>
              <a:ahLst/>
              <a:cxnLst/>
              <a:rect l="l" t="t" r="r" b="b"/>
              <a:pathLst>
                <a:path w="276225" h="127000">
                  <a:moveTo>
                    <a:pt x="275843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275843" y="0"/>
                  </a:lnTo>
                  <a:lnTo>
                    <a:pt x="275843" y="126491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15755" y="2692920"/>
              <a:ext cx="736600" cy="581025"/>
            </a:xfrm>
            <a:custGeom>
              <a:avLst/>
              <a:gdLst/>
              <a:ahLst/>
              <a:cxnLst/>
              <a:rect l="l" t="t" r="r" b="b"/>
              <a:pathLst>
                <a:path w="736600" h="581025">
                  <a:moveTo>
                    <a:pt x="545592" y="0"/>
                  </a:moveTo>
                  <a:lnTo>
                    <a:pt x="190500" y="0"/>
                  </a:lnTo>
                  <a:lnTo>
                    <a:pt x="190500" y="156972"/>
                  </a:lnTo>
                  <a:lnTo>
                    <a:pt x="545592" y="156972"/>
                  </a:lnTo>
                  <a:lnTo>
                    <a:pt x="545592" y="0"/>
                  </a:lnTo>
                  <a:close/>
                </a:path>
                <a:path w="736600" h="581025">
                  <a:moveTo>
                    <a:pt x="736092" y="565391"/>
                  </a:moveTo>
                  <a:lnTo>
                    <a:pt x="362724" y="476999"/>
                  </a:lnTo>
                  <a:lnTo>
                    <a:pt x="361200" y="476999"/>
                  </a:lnTo>
                  <a:lnTo>
                    <a:pt x="0" y="568439"/>
                  </a:lnTo>
                  <a:lnTo>
                    <a:pt x="3060" y="580631"/>
                  </a:lnTo>
                  <a:lnTo>
                    <a:pt x="362724" y="487680"/>
                  </a:lnTo>
                  <a:lnTo>
                    <a:pt x="734568" y="576072"/>
                  </a:lnTo>
                  <a:lnTo>
                    <a:pt x="736092" y="565391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29521" y="2913888"/>
              <a:ext cx="97790" cy="289560"/>
            </a:xfrm>
            <a:custGeom>
              <a:avLst/>
              <a:gdLst/>
              <a:ahLst/>
              <a:cxnLst/>
              <a:rect l="l" t="t" r="r" b="b"/>
              <a:pathLst>
                <a:path w="97789" h="289560">
                  <a:moveTo>
                    <a:pt x="52006" y="289559"/>
                  </a:moveTo>
                  <a:lnTo>
                    <a:pt x="45910" y="289559"/>
                  </a:lnTo>
                  <a:lnTo>
                    <a:pt x="41338" y="288036"/>
                  </a:lnTo>
                  <a:lnTo>
                    <a:pt x="11334" y="263175"/>
                  </a:lnTo>
                  <a:lnTo>
                    <a:pt x="0" y="218884"/>
                  </a:lnTo>
                  <a:lnTo>
                    <a:pt x="690" y="204477"/>
                  </a:lnTo>
                  <a:lnTo>
                    <a:pt x="20764" y="162306"/>
                  </a:lnTo>
                  <a:lnTo>
                    <a:pt x="38290" y="147828"/>
                  </a:lnTo>
                  <a:lnTo>
                    <a:pt x="38290" y="4572"/>
                  </a:lnTo>
                  <a:lnTo>
                    <a:pt x="41338" y="0"/>
                  </a:lnTo>
                  <a:lnTo>
                    <a:pt x="47434" y="0"/>
                  </a:lnTo>
                  <a:lnTo>
                    <a:pt x="52006" y="0"/>
                  </a:lnTo>
                  <a:lnTo>
                    <a:pt x="56578" y="4572"/>
                  </a:lnTo>
                  <a:lnTo>
                    <a:pt x="56578" y="160019"/>
                  </a:lnTo>
                  <a:lnTo>
                    <a:pt x="53530" y="164592"/>
                  </a:lnTo>
                  <a:lnTo>
                    <a:pt x="48958" y="166116"/>
                  </a:lnTo>
                  <a:lnTo>
                    <a:pt x="45505" y="168140"/>
                  </a:lnTo>
                  <a:lnTo>
                    <a:pt x="20002" y="199643"/>
                  </a:lnTo>
                  <a:lnTo>
                    <a:pt x="17907" y="218313"/>
                  </a:lnTo>
                  <a:lnTo>
                    <a:pt x="18930" y="228361"/>
                  </a:lnTo>
                  <a:lnTo>
                    <a:pt x="39743" y="262413"/>
                  </a:lnTo>
                  <a:lnTo>
                    <a:pt x="45910" y="265176"/>
                  </a:lnTo>
                  <a:lnTo>
                    <a:pt x="47434" y="266700"/>
                  </a:lnTo>
                  <a:lnTo>
                    <a:pt x="52006" y="266700"/>
                  </a:lnTo>
                  <a:lnTo>
                    <a:pt x="59959" y="265604"/>
                  </a:lnTo>
                  <a:lnTo>
                    <a:pt x="67627" y="262509"/>
                  </a:lnTo>
                  <a:lnTo>
                    <a:pt x="74723" y="257698"/>
                  </a:lnTo>
                  <a:lnTo>
                    <a:pt x="82486" y="249936"/>
                  </a:lnTo>
                  <a:lnTo>
                    <a:pt x="85534" y="248411"/>
                  </a:lnTo>
                  <a:lnTo>
                    <a:pt x="90106" y="248411"/>
                  </a:lnTo>
                  <a:lnTo>
                    <a:pt x="97726" y="256031"/>
                  </a:lnTo>
                  <a:lnTo>
                    <a:pt x="97726" y="262128"/>
                  </a:lnTo>
                  <a:lnTo>
                    <a:pt x="93154" y="268224"/>
                  </a:lnTo>
                  <a:lnTo>
                    <a:pt x="84367" y="276701"/>
                  </a:lnTo>
                  <a:lnTo>
                    <a:pt x="74295" y="283464"/>
                  </a:lnTo>
                  <a:lnTo>
                    <a:pt x="63365" y="287940"/>
                  </a:lnTo>
                  <a:lnTo>
                    <a:pt x="52006" y="289559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75547" y="3256800"/>
              <a:ext cx="1006475" cy="22860"/>
            </a:xfrm>
            <a:custGeom>
              <a:avLst/>
              <a:gdLst/>
              <a:ahLst/>
              <a:cxnLst/>
              <a:rect l="l" t="t" r="r" b="b"/>
              <a:pathLst>
                <a:path w="1006475" h="22860">
                  <a:moveTo>
                    <a:pt x="1005852" y="0"/>
                  </a:moveTo>
                  <a:lnTo>
                    <a:pt x="0" y="0"/>
                  </a:lnTo>
                  <a:lnTo>
                    <a:pt x="0" y="16751"/>
                  </a:lnTo>
                  <a:lnTo>
                    <a:pt x="0" y="22860"/>
                  </a:lnTo>
                  <a:lnTo>
                    <a:pt x="1005852" y="22860"/>
                  </a:lnTo>
                  <a:lnTo>
                    <a:pt x="1005852" y="16751"/>
                  </a:lnTo>
                  <a:lnTo>
                    <a:pt x="1005852" y="0"/>
                  </a:lnTo>
                  <a:close/>
                </a:path>
              </a:pathLst>
            </a:custGeom>
            <a:solidFill>
              <a:srgbClr val="87C1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69464" y="3250692"/>
              <a:ext cx="1018540" cy="35560"/>
            </a:xfrm>
            <a:custGeom>
              <a:avLst/>
              <a:gdLst/>
              <a:ahLst/>
              <a:cxnLst/>
              <a:rect l="l" t="t" r="r" b="b"/>
              <a:pathLst>
                <a:path w="1018539" h="35560">
                  <a:moveTo>
                    <a:pt x="1014984" y="35052"/>
                  </a:moveTo>
                  <a:lnTo>
                    <a:pt x="3048" y="35052"/>
                  </a:lnTo>
                  <a:lnTo>
                    <a:pt x="0" y="320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14984" y="0"/>
                  </a:lnTo>
                  <a:lnTo>
                    <a:pt x="1018032" y="3048"/>
                  </a:lnTo>
                  <a:lnTo>
                    <a:pt x="1018032" y="6096"/>
                  </a:lnTo>
                  <a:lnTo>
                    <a:pt x="12191" y="6096"/>
                  </a:lnTo>
                  <a:lnTo>
                    <a:pt x="6096" y="12192"/>
                  </a:lnTo>
                  <a:lnTo>
                    <a:pt x="12191" y="12192"/>
                  </a:lnTo>
                  <a:lnTo>
                    <a:pt x="12191" y="21336"/>
                  </a:lnTo>
                  <a:lnTo>
                    <a:pt x="6096" y="21336"/>
                  </a:lnTo>
                  <a:lnTo>
                    <a:pt x="12191" y="28956"/>
                  </a:lnTo>
                  <a:lnTo>
                    <a:pt x="1018032" y="28956"/>
                  </a:lnTo>
                  <a:lnTo>
                    <a:pt x="1018032" y="32004"/>
                  </a:lnTo>
                  <a:lnTo>
                    <a:pt x="1014984" y="35052"/>
                  </a:lnTo>
                  <a:close/>
                </a:path>
                <a:path w="1018539" h="35560">
                  <a:moveTo>
                    <a:pt x="12191" y="12192"/>
                  </a:moveTo>
                  <a:lnTo>
                    <a:pt x="6096" y="12192"/>
                  </a:lnTo>
                  <a:lnTo>
                    <a:pt x="12191" y="6096"/>
                  </a:lnTo>
                  <a:lnTo>
                    <a:pt x="12191" y="12192"/>
                  </a:lnTo>
                  <a:close/>
                </a:path>
                <a:path w="1018539" h="35560">
                  <a:moveTo>
                    <a:pt x="1005840" y="12192"/>
                  </a:moveTo>
                  <a:lnTo>
                    <a:pt x="12191" y="12192"/>
                  </a:lnTo>
                  <a:lnTo>
                    <a:pt x="12191" y="6096"/>
                  </a:lnTo>
                  <a:lnTo>
                    <a:pt x="1005840" y="6096"/>
                  </a:lnTo>
                  <a:lnTo>
                    <a:pt x="1005840" y="12192"/>
                  </a:lnTo>
                  <a:close/>
                </a:path>
                <a:path w="1018539" h="35560">
                  <a:moveTo>
                    <a:pt x="1005840" y="28956"/>
                  </a:moveTo>
                  <a:lnTo>
                    <a:pt x="1005840" y="6096"/>
                  </a:lnTo>
                  <a:lnTo>
                    <a:pt x="1011936" y="12192"/>
                  </a:lnTo>
                  <a:lnTo>
                    <a:pt x="1018032" y="12192"/>
                  </a:lnTo>
                  <a:lnTo>
                    <a:pt x="1018032" y="21336"/>
                  </a:lnTo>
                  <a:lnTo>
                    <a:pt x="1011936" y="21336"/>
                  </a:lnTo>
                  <a:lnTo>
                    <a:pt x="1005840" y="28956"/>
                  </a:lnTo>
                  <a:close/>
                </a:path>
                <a:path w="1018539" h="35560">
                  <a:moveTo>
                    <a:pt x="1018032" y="12192"/>
                  </a:moveTo>
                  <a:lnTo>
                    <a:pt x="1011936" y="12192"/>
                  </a:lnTo>
                  <a:lnTo>
                    <a:pt x="1005840" y="6096"/>
                  </a:lnTo>
                  <a:lnTo>
                    <a:pt x="1018032" y="6096"/>
                  </a:lnTo>
                  <a:lnTo>
                    <a:pt x="1018032" y="12192"/>
                  </a:lnTo>
                  <a:close/>
                </a:path>
                <a:path w="1018539" h="35560">
                  <a:moveTo>
                    <a:pt x="12191" y="28956"/>
                  </a:moveTo>
                  <a:lnTo>
                    <a:pt x="6096" y="21336"/>
                  </a:lnTo>
                  <a:lnTo>
                    <a:pt x="12191" y="21336"/>
                  </a:lnTo>
                  <a:lnTo>
                    <a:pt x="12191" y="28956"/>
                  </a:lnTo>
                  <a:close/>
                </a:path>
                <a:path w="1018539" h="35560">
                  <a:moveTo>
                    <a:pt x="1005840" y="28956"/>
                  </a:moveTo>
                  <a:lnTo>
                    <a:pt x="12191" y="28956"/>
                  </a:lnTo>
                  <a:lnTo>
                    <a:pt x="12191" y="21336"/>
                  </a:lnTo>
                  <a:lnTo>
                    <a:pt x="1005840" y="21336"/>
                  </a:lnTo>
                  <a:lnTo>
                    <a:pt x="1005840" y="28956"/>
                  </a:lnTo>
                  <a:close/>
                </a:path>
                <a:path w="1018539" h="35560">
                  <a:moveTo>
                    <a:pt x="1018032" y="28956"/>
                  </a:moveTo>
                  <a:lnTo>
                    <a:pt x="1005840" y="28956"/>
                  </a:lnTo>
                  <a:lnTo>
                    <a:pt x="1011936" y="21336"/>
                  </a:lnTo>
                  <a:lnTo>
                    <a:pt x="1018032" y="21336"/>
                  </a:lnTo>
                  <a:lnTo>
                    <a:pt x="1018032" y="28956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99943" y="3273552"/>
              <a:ext cx="946785" cy="157480"/>
            </a:xfrm>
            <a:custGeom>
              <a:avLst/>
              <a:gdLst/>
              <a:ahLst/>
              <a:cxnLst/>
              <a:rect l="l" t="t" r="r" b="b"/>
              <a:pathLst>
                <a:path w="946785" h="157479">
                  <a:moveTo>
                    <a:pt x="946404" y="156972"/>
                  </a:moveTo>
                  <a:lnTo>
                    <a:pt x="0" y="156972"/>
                  </a:lnTo>
                  <a:lnTo>
                    <a:pt x="0" y="0"/>
                  </a:lnTo>
                  <a:lnTo>
                    <a:pt x="946404" y="0"/>
                  </a:lnTo>
                  <a:lnTo>
                    <a:pt x="946404" y="156972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456688" y="3532632"/>
              <a:ext cx="1240790" cy="22860"/>
            </a:xfrm>
            <a:custGeom>
              <a:avLst/>
              <a:gdLst/>
              <a:ahLst/>
              <a:cxnLst/>
              <a:rect l="l" t="t" r="r" b="b"/>
              <a:pathLst>
                <a:path w="1240789" h="22860">
                  <a:moveTo>
                    <a:pt x="1240535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1240535" y="0"/>
                  </a:lnTo>
                  <a:lnTo>
                    <a:pt x="1240535" y="22859"/>
                  </a:lnTo>
                  <a:close/>
                </a:path>
              </a:pathLst>
            </a:custGeom>
            <a:solidFill>
              <a:srgbClr val="75B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49068" y="3526535"/>
              <a:ext cx="1254760" cy="35560"/>
            </a:xfrm>
            <a:custGeom>
              <a:avLst/>
              <a:gdLst/>
              <a:ahLst/>
              <a:cxnLst/>
              <a:rect l="l" t="t" r="r" b="b"/>
              <a:pathLst>
                <a:path w="1254760" h="35560">
                  <a:moveTo>
                    <a:pt x="1251203" y="35052"/>
                  </a:moveTo>
                  <a:lnTo>
                    <a:pt x="3047" y="35052"/>
                  </a:lnTo>
                  <a:lnTo>
                    <a:pt x="0" y="32004"/>
                  </a:lnTo>
                  <a:lnTo>
                    <a:pt x="0" y="1524"/>
                  </a:lnTo>
                  <a:lnTo>
                    <a:pt x="3047" y="0"/>
                  </a:lnTo>
                  <a:lnTo>
                    <a:pt x="1251203" y="0"/>
                  </a:lnTo>
                  <a:lnTo>
                    <a:pt x="1254251" y="1524"/>
                  </a:lnTo>
                  <a:lnTo>
                    <a:pt x="1254251" y="6096"/>
                  </a:lnTo>
                  <a:lnTo>
                    <a:pt x="13715" y="6096"/>
                  </a:lnTo>
                  <a:lnTo>
                    <a:pt x="7619" y="12192"/>
                  </a:lnTo>
                  <a:lnTo>
                    <a:pt x="13715" y="12192"/>
                  </a:lnTo>
                  <a:lnTo>
                    <a:pt x="13715" y="21336"/>
                  </a:lnTo>
                  <a:lnTo>
                    <a:pt x="7619" y="21336"/>
                  </a:lnTo>
                  <a:lnTo>
                    <a:pt x="13715" y="28956"/>
                  </a:lnTo>
                  <a:lnTo>
                    <a:pt x="1254251" y="28956"/>
                  </a:lnTo>
                  <a:lnTo>
                    <a:pt x="1254251" y="32004"/>
                  </a:lnTo>
                  <a:lnTo>
                    <a:pt x="1251203" y="35052"/>
                  </a:lnTo>
                  <a:close/>
                </a:path>
                <a:path w="1254760" h="35560">
                  <a:moveTo>
                    <a:pt x="13715" y="12192"/>
                  </a:moveTo>
                  <a:lnTo>
                    <a:pt x="7619" y="12192"/>
                  </a:lnTo>
                  <a:lnTo>
                    <a:pt x="13715" y="6096"/>
                  </a:lnTo>
                  <a:lnTo>
                    <a:pt x="13715" y="12192"/>
                  </a:lnTo>
                  <a:close/>
                </a:path>
                <a:path w="1254760" h="35560">
                  <a:moveTo>
                    <a:pt x="1242059" y="12192"/>
                  </a:moveTo>
                  <a:lnTo>
                    <a:pt x="13715" y="12192"/>
                  </a:lnTo>
                  <a:lnTo>
                    <a:pt x="13715" y="6096"/>
                  </a:lnTo>
                  <a:lnTo>
                    <a:pt x="1242059" y="6096"/>
                  </a:lnTo>
                  <a:lnTo>
                    <a:pt x="1242059" y="12192"/>
                  </a:lnTo>
                  <a:close/>
                </a:path>
                <a:path w="1254760" h="35560">
                  <a:moveTo>
                    <a:pt x="1242059" y="28956"/>
                  </a:moveTo>
                  <a:lnTo>
                    <a:pt x="1242059" y="6096"/>
                  </a:lnTo>
                  <a:lnTo>
                    <a:pt x="1248155" y="12192"/>
                  </a:lnTo>
                  <a:lnTo>
                    <a:pt x="1254251" y="12192"/>
                  </a:lnTo>
                  <a:lnTo>
                    <a:pt x="1254251" y="21336"/>
                  </a:lnTo>
                  <a:lnTo>
                    <a:pt x="1248155" y="21336"/>
                  </a:lnTo>
                  <a:lnTo>
                    <a:pt x="1242059" y="28956"/>
                  </a:lnTo>
                  <a:close/>
                </a:path>
                <a:path w="1254760" h="35560">
                  <a:moveTo>
                    <a:pt x="1254251" y="12192"/>
                  </a:moveTo>
                  <a:lnTo>
                    <a:pt x="1248155" y="12192"/>
                  </a:lnTo>
                  <a:lnTo>
                    <a:pt x="1242059" y="6096"/>
                  </a:lnTo>
                  <a:lnTo>
                    <a:pt x="1254251" y="6096"/>
                  </a:lnTo>
                  <a:lnTo>
                    <a:pt x="1254251" y="12192"/>
                  </a:lnTo>
                  <a:close/>
                </a:path>
                <a:path w="1254760" h="35560">
                  <a:moveTo>
                    <a:pt x="13715" y="28956"/>
                  </a:moveTo>
                  <a:lnTo>
                    <a:pt x="7619" y="21336"/>
                  </a:lnTo>
                  <a:lnTo>
                    <a:pt x="13715" y="21336"/>
                  </a:lnTo>
                  <a:lnTo>
                    <a:pt x="13715" y="28956"/>
                  </a:lnTo>
                  <a:close/>
                </a:path>
                <a:path w="1254760" h="35560">
                  <a:moveTo>
                    <a:pt x="1242059" y="28956"/>
                  </a:moveTo>
                  <a:lnTo>
                    <a:pt x="13715" y="28956"/>
                  </a:lnTo>
                  <a:lnTo>
                    <a:pt x="13715" y="21336"/>
                  </a:lnTo>
                  <a:lnTo>
                    <a:pt x="1242059" y="21336"/>
                  </a:lnTo>
                  <a:lnTo>
                    <a:pt x="1242059" y="28956"/>
                  </a:lnTo>
                  <a:close/>
                </a:path>
                <a:path w="1254760" h="35560">
                  <a:moveTo>
                    <a:pt x="1254251" y="28956"/>
                  </a:moveTo>
                  <a:lnTo>
                    <a:pt x="1242059" y="28956"/>
                  </a:lnTo>
                  <a:lnTo>
                    <a:pt x="1248155" y="21336"/>
                  </a:lnTo>
                  <a:lnTo>
                    <a:pt x="1254251" y="21336"/>
                  </a:lnTo>
                  <a:lnTo>
                    <a:pt x="1254251" y="28956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491740" y="3427476"/>
              <a:ext cx="1169035" cy="105410"/>
            </a:xfrm>
            <a:custGeom>
              <a:avLst/>
              <a:gdLst/>
              <a:ahLst/>
              <a:cxnLst/>
              <a:rect l="l" t="t" r="r" b="b"/>
              <a:pathLst>
                <a:path w="1169035" h="105410">
                  <a:moveTo>
                    <a:pt x="1168908" y="105156"/>
                  </a:moveTo>
                  <a:lnTo>
                    <a:pt x="0" y="105156"/>
                  </a:lnTo>
                  <a:lnTo>
                    <a:pt x="0" y="0"/>
                  </a:lnTo>
                  <a:lnTo>
                    <a:pt x="1168908" y="0"/>
                  </a:lnTo>
                  <a:lnTo>
                    <a:pt x="1168908" y="1051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185416" y="3115068"/>
              <a:ext cx="1826260" cy="771525"/>
            </a:xfrm>
            <a:custGeom>
              <a:avLst/>
              <a:gdLst/>
              <a:ahLst/>
              <a:cxnLst/>
              <a:rect l="l" t="t" r="r" b="b"/>
              <a:pathLst>
                <a:path w="1826260" h="771525">
                  <a:moveTo>
                    <a:pt x="41148" y="0"/>
                  </a:moveTo>
                  <a:lnTo>
                    <a:pt x="0" y="0"/>
                  </a:lnTo>
                  <a:lnTo>
                    <a:pt x="0" y="771144"/>
                  </a:lnTo>
                  <a:lnTo>
                    <a:pt x="41148" y="771144"/>
                  </a:lnTo>
                  <a:lnTo>
                    <a:pt x="41148" y="0"/>
                  </a:lnTo>
                  <a:close/>
                </a:path>
                <a:path w="1826260" h="771525">
                  <a:moveTo>
                    <a:pt x="519684" y="0"/>
                  </a:moveTo>
                  <a:lnTo>
                    <a:pt x="478536" y="0"/>
                  </a:lnTo>
                  <a:lnTo>
                    <a:pt x="478536" y="771144"/>
                  </a:lnTo>
                  <a:lnTo>
                    <a:pt x="519684" y="771144"/>
                  </a:lnTo>
                  <a:lnTo>
                    <a:pt x="519684" y="0"/>
                  </a:lnTo>
                  <a:close/>
                </a:path>
                <a:path w="1826260" h="771525">
                  <a:moveTo>
                    <a:pt x="1347216" y="0"/>
                  </a:moveTo>
                  <a:lnTo>
                    <a:pt x="1306068" y="0"/>
                  </a:lnTo>
                  <a:lnTo>
                    <a:pt x="1306068" y="771144"/>
                  </a:lnTo>
                  <a:lnTo>
                    <a:pt x="1347216" y="771144"/>
                  </a:lnTo>
                  <a:lnTo>
                    <a:pt x="1347216" y="0"/>
                  </a:lnTo>
                  <a:close/>
                </a:path>
                <a:path w="1826260" h="771525">
                  <a:moveTo>
                    <a:pt x="1825752" y="0"/>
                  </a:moveTo>
                  <a:lnTo>
                    <a:pt x="1784604" y="0"/>
                  </a:lnTo>
                  <a:lnTo>
                    <a:pt x="1784604" y="771144"/>
                  </a:lnTo>
                  <a:lnTo>
                    <a:pt x="1825752" y="771144"/>
                  </a:lnTo>
                  <a:lnTo>
                    <a:pt x="1825752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7199" y="3886200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719328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57200" y="3886200"/>
              <a:ext cx="7896225" cy="294640"/>
            </a:xfrm>
            <a:custGeom>
              <a:avLst/>
              <a:gdLst/>
              <a:ahLst/>
              <a:cxnLst/>
              <a:rect l="l" t="t" r="r" b="b"/>
              <a:pathLst>
                <a:path w="7896225" h="294639">
                  <a:moveTo>
                    <a:pt x="445008" y="294144"/>
                  </a:moveTo>
                  <a:lnTo>
                    <a:pt x="440169" y="275805"/>
                  </a:lnTo>
                  <a:lnTo>
                    <a:pt x="422338" y="235470"/>
                  </a:lnTo>
                  <a:lnTo>
                    <a:pt x="386499" y="195122"/>
                  </a:lnTo>
                  <a:lnTo>
                    <a:pt x="327660" y="176796"/>
                  </a:lnTo>
                  <a:lnTo>
                    <a:pt x="267309" y="187744"/>
                  </a:lnTo>
                  <a:lnTo>
                    <a:pt x="226682" y="211848"/>
                  </a:lnTo>
                  <a:lnTo>
                    <a:pt x="203784" y="235940"/>
                  </a:lnTo>
                  <a:lnTo>
                    <a:pt x="196583" y="246900"/>
                  </a:lnTo>
                  <a:lnTo>
                    <a:pt x="192659" y="218795"/>
                  </a:lnTo>
                  <a:lnTo>
                    <a:pt x="173151" y="156984"/>
                  </a:lnTo>
                  <a:lnTo>
                    <a:pt x="126504" y="95161"/>
                  </a:lnTo>
                  <a:lnTo>
                    <a:pt x="41148" y="67068"/>
                  </a:lnTo>
                  <a:lnTo>
                    <a:pt x="38100" y="67068"/>
                  </a:lnTo>
                  <a:lnTo>
                    <a:pt x="28067" y="67348"/>
                  </a:lnTo>
                  <a:lnTo>
                    <a:pt x="18478" y="68211"/>
                  </a:lnTo>
                  <a:lnTo>
                    <a:pt x="9156" y="69634"/>
                  </a:lnTo>
                  <a:lnTo>
                    <a:pt x="0" y="71640"/>
                  </a:lnTo>
                  <a:lnTo>
                    <a:pt x="0" y="291096"/>
                  </a:lnTo>
                  <a:lnTo>
                    <a:pt x="445008" y="294144"/>
                  </a:lnTo>
                  <a:close/>
                </a:path>
                <a:path w="7896225" h="294639">
                  <a:moveTo>
                    <a:pt x="7895844" y="193560"/>
                  </a:moveTo>
                  <a:lnTo>
                    <a:pt x="7888046" y="162839"/>
                  </a:lnTo>
                  <a:lnTo>
                    <a:pt x="7867624" y="115836"/>
                  </a:lnTo>
                  <a:lnTo>
                    <a:pt x="7858696" y="95262"/>
                  </a:lnTo>
                  <a:lnTo>
                    <a:pt x="7798752" y="27673"/>
                  </a:lnTo>
                  <a:lnTo>
                    <a:pt x="7709116" y="0"/>
                  </a:lnTo>
                  <a:lnTo>
                    <a:pt x="7682357" y="0"/>
                  </a:lnTo>
                  <a:lnTo>
                    <a:pt x="7596327" y="15532"/>
                  </a:lnTo>
                  <a:lnTo>
                    <a:pt x="7527417" y="56400"/>
                  </a:lnTo>
                  <a:lnTo>
                    <a:pt x="7488783" y="97256"/>
                  </a:lnTo>
                  <a:lnTo>
                    <a:pt x="7476744" y="115836"/>
                  </a:lnTo>
                  <a:lnTo>
                    <a:pt x="7473035" y="88404"/>
                  </a:lnTo>
                  <a:lnTo>
                    <a:pt x="7470280" y="67970"/>
                  </a:lnTo>
                  <a:lnTo>
                    <a:pt x="7449248" y="0"/>
                  </a:lnTo>
                  <a:lnTo>
                    <a:pt x="6963486" y="0"/>
                  </a:lnTo>
                  <a:lnTo>
                    <a:pt x="6945223" y="44818"/>
                  </a:lnTo>
                  <a:lnTo>
                    <a:pt x="6935724" y="88404"/>
                  </a:lnTo>
                  <a:lnTo>
                    <a:pt x="6921246" y="65303"/>
                  </a:lnTo>
                  <a:lnTo>
                    <a:pt x="6878193" y="14490"/>
                  </a:lnTo>
                  <a:lnTo>
                    <a:pt x="6857936" y="0"/>
                  </a:lnTo>
                  <a:lnTo>
                    <a:pt x="6610820" y="0"/>
                  </a:lnTo>
                  <a:lnTo>
                    <a:pt x="6577952" y="61734"/>
                  </a:lnTo>
                  <a:lnTo>
                    <a:pt x="6561620" y="145021"/>
                  </a:lnTo>
                  <a:lnTo>
                    <a:pt x="6559296" y="182892"/>
                  </a:lnTo>
                  <a:lnTo>
                    <a:pt x="7895844" y="193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674807" y="4167671"/>
            <a:ext cx="3158490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2270">
              <a:lnSpc>
                <a:spcPct val="100000"/>
              </a:lnSpc>
              <a:spcBef>
                <a:spcPts val="100"/>
              </a:spcBef>
            </a:pPr>
            <a:r>
              <a:rPr dirty="0" sz="5000" spc="-175">
                <a:solidFill>
                  <a:srgbClr val="B52621"/>
                </a:solidFill>
                <a:latin typeface="Trebuchet MS"/>
                <a:cs typeface="Trebuchet MS"/>
              </a:rPr>
              <a:t>slip-form </a:t>
            </a:r>
            <a:r>
              <a:rPr dirty="0" sz="5000" spc="-17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5000" spc="-27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5000" spc="-434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5000" spc="-484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5000" spc="22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5000" spc="-3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5000" spc="-9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5000" spc="-484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5000" spc="-27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5000" spc="-8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5000" spc="-37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5000" spc="-434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5000" spc="-484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18388" y="3886200"/>
            <a:ext cx="8783320" cy="2573020"/>
            <a:chOff x="818388" y="3886200"/>
            <a:chExt cx="8783320" cy="2573020"/>
          </a:xfrm>
        </p:grpSpPr>
        <p:sp>
          <p:nvSpPr>
            <p:cNvPr id="28" name="object 28"/>
            <p:cNvSpPr/>
            <p:nvPr/>
          </p:nvSpPr>
          <p:spPr>
            <a:xfrm>
              <a:off x="8619744" y="4847843"/>
              <a:ext cx="981710" cy="1610995"/>
            </a:xfrm>
            <a:custGeom>
              <a:avLst/>
              <a:gdLst/>
              <a:ahLst/>
              <a:cxnLst/>
              <a:rect l="l" t="t" r="r" b="b"/>
              <a:pathLst>
                <a:path w="981709" h="1610995">
                  <a:moveTo>
                    <a:pt x="981456" y="0"/>
                  </a:moveTo>
                  <a:lnTo>
                    <a:pt x="0" y="0"/>
                  </a:lnTo>
                  <a:lnTo>
                    <a:pt x="0" y="73164"/>
                  </a:lnTo>
                  <a:lnTo>
                    <a:pt x="0" y="1610880"/>
                  </a:lnTo>
                  <a:lnTo>
                    <a:pt x="981456" y="1610880"/>
                  </a:lnTo>
                  <a:lnTo>
                    <a:pt x="981456" y="73164"/>
                  </a:lnTo>
                  <a:lnTo>
                    <a:pt x="981456" y="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929116" y="5184660"/>
              <a:ext cx="631190" cy="1135380"/>
            </a:xfrm>
            <a:custGeom>
              <a:avLst/>
              <a:gdLst/>
              <a:ahLst/>
              <a:cxnLst/>
              <a:rect l="l" t="t" r="r" b="b"/>
              <a:pathLst>
                <a:path w="631190" h="1135379">
                  <a:moveTo>
                    <a:pt x="179832" y="699516"/>
                  </a:moveTo>
                  <a:lnTo>
                    <a:pt x="0" y="699516"/>
                  </a:lnTo>
                  <a:lnTo>
                    <a:pt x="0" y="1135380"/>
                  </a:lnTo>
                  <a:lnTo>
                    <a:pt x="179832" y="1135380"/>
                  </a:lnTo>
                  <a:lnTo>
                    <a:pt x="179832" y="699516"/>
                  </a:lnTo>
                  <a:close/>
                </a:path>
                <a:path w="631190" h="1135379">
                  <a:moveTo>
                    <a:pt x="179832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179832" y="437388"/>
                  </a:lnTo>
                  <a:lnTo>
                    <a:pt x="179832" y="0"/>
                  </a:lnTo>
                  <a:close/>
                </a:path>
                <a:path w="631190" h="1135379">
                  <a:moveTo>
                    <a:pt x="630936" y="699516"/>
                  </a:moveTo>
                  <a:lnTo>
                    <a:pt x="451104" y="699516"/>
                  </a:lnTo>
                  <a:lnTo>
                    <a:pt x="451104" y="1135380"/>
                  </a:lnTo>
                  <a:lnTo>
                    <a:pt x="630936" y="1135380"/>
                  </a:lnTo>
                  <a:lnTo>
                    <a:pt x="630936" y="699516"/>
                  </a:lnTo>
                  <a:close/>
                </a:path>
                <a:path w="631190" h="1135379">
                  <a:moveTo>
                    <a:pt x="630936" y="0"/>
                  </a:moveTo>
                  <a:lnTo>
                    <a:pt x="451104" y="0"/>
                  </a:lnTo>
                  <a:lnTo>
                    <a:pt x="451104" y="437388"/>
                  </a:lnTo>
                  <a:lnTo>
                    <a:pt x="630936" y="437388"/>
                  </a:lnTo>
                  <a:lnTo>
                    <a:pt x="630936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676132" y="4329683"/>
              <a:ext cx="547370" cy="593090"/>
            </a:xfrm>
            <a:custGeom>
              <a:avLst/>
              <a:gdLst/>
              <a:ahLst/>
              <a:cxnLst/>
              <a:rect l="l" t="t" r="r" b="b"/>
              <a:pathLst>
                <a:path w="547370" h="593089">
                  <a:moveTo>
                    <a:pt x="63995" y="592836"/>
                  </a:moveTo>
                  <a:lnTo>
                    <a:pt x="54864" y="6108"/>
                  </a:lnTo>
                  <a:lnTo>
                    <a:pt x="0" y="6108"/>
                  </a:lnTo>
                  <a:lnTo>
                    <a:pt x="9144" y="592836"/>
                  </a:lnTo>
                  <a:lnTo>
                    <a:pt x="63995" y="592836"/>
                  </a:lnTo>
                  <a:close/>
                </a:path>
                <a:path w="547370" h="593089">
                  <a:moveTo>
                    <a:pt x="547116" y="591324"/>
                  </a:moveTo>
                  <a:lnTo>
                    <a:pt x="542544" y="0"/>
                  </a:lnTo>
                  <a:lnTo>
                    <a:pt x="487680" y="0"/>
                  </a:lnTo>
                  <a:lnTo>
                    <a:pt x="492239" y="591324"/>
                  </a:lnTo>
                  <a:lnTo>
                    <a:pt x="547116" y="59132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18388" y="3886200"/>
              <a:ext cx="492759" cy="2573020"/>
            </a:xfrm>
            <a:custGeom>
              <a:avLst/>
              <a:gdLst/>
              <a:ahLst/>
              <a:cxnLst/>
              <a:rect l="l" t="t" r="r" b="b"/>
              <a:pathLst>
                <a:path w="492759" h="2573020">
                  <a:moveTo>
                    <a:pt x="492252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45147" y="0"/>
                  </a:lnTo>
                  <a:lnTo>
                    <a:pt x="27432" y="30480"/>
                  </a:lnTo>
                  <a:lnTo>
                    <a:pt x="27432" y="48768"/>
                  </a:lnTo>
                  <a:lnTo>
                    <a:pt x="49700" y="88392"/>
                  </a:lnTo>
                  <a:lnTo>
                    <a:pt x="27432" y="88392"/>
                  </a:lnTo>
                  <a:lnTo>
                    <a:pt x="27432" y="413003"/>
                  </a:lnTo>
                  <a:lnTo>
                    <a:pt x="50461" y="413003"/>
                  </a:lnTo>
                  <a:lnTo>
                    <a:pt x="27432" y="452628"/>
                  </a:lnTo>
                  <a:lnTo>
                    <a:pt x="27432" y="472440"/>
                  </a:lnTo>
                  <a:lnTo>
                    <a:pt x="49022" y="510540"/>
                  </a:lnTo>
                  <a:lnTo>
                    <a:pt x="27432" y="510540"/>
                  </a:lnTo>
                  <a:lnTo>
                    <a:pt x="27432" y="833628"/>
                  </a:lnTo>
                  <a:lnTo>
                    <a:pt x="50461" y="833628"/>
                  </a:lnTo>
                  <a:lnTo>
                    <a:pt x="27432" y="873252"/>
                  </a:lnTo>
                  <a:lnTo>
                    <a:pt x="27432" y="894588"/>
                  </a:lnTo>
                  <a:lnTo>
                    <a:pt x="49022" y="932688"/>
                  </a:lnTo>
                  <a:lnTo>
                    <a:pt x="27432" y="932688"/>
                  </a:lnTo>
                  <a:lnTo>
                    <a:pt x="27432" y="1255776"/>
                  </a:lnTo>
                  <a:lnTo>
                    <a:pt x="49575" y="1255776"/>
                  </a:lnTo>
                  <a:lnTo>
                    <a:pt x="27432" y="1293876"/>
                  </a:lnTo>
                  <a:lnTo>
                    <a:pt x="27432" y="1312164"/>
                  </a:lnTo>
                  <a:lnTo>
                    <a:pt x="50896" y="1353312"/>
                  </a:lnTo>
                  <a:lnTo>
                    <a:pt x="27432" y="1353312"/>
                  </a:lnTo>
                  <a:lnTo>
                    <a:pt x="27432" y="1677923"/>
                  </a:lnTo>
                  <a:lnTo>
                    <a:pt x="50945" y="1677923"/>
                  </a:lnTo>
                  <a:lnTo>
                    <a:pt x="27432" y="1719071"/>
                  </a:lnTo>
                  <a:lnTo>
                    <a:pt x="27432" y="1734312"/>
                  </a:lnTo>
                  <a:lnTo>
                    <a:pt x="49842" y="1773936"/>
                  </a:lnTo>
                  <a:lnTo>
                    <a:pt x="27432" y="1773936"/>
                  </a:lnTo>
                  <a:lnTo>
                    <a:pt x="27432" y="2100071"/>
                  </a:lnTo>
                  <a:lnTo>
                    <a:pt x="50945" y="2100071"/>
                  </a:lnTo>
                  <a:lnTo>
                    <a:pt x="27432" y="2141220"/>
                  </a:lnTo>
                  <a:lnTo>
                    <a:pt x="27432" y="2147316"/>
                  </a:lnTo>
                  <a:lnTo>
                    <a:pt x="50027" y="2186939"/>
                  </a:lnTo>
                  <a:lnTo>
                    <a:pt x="27432" y="2186939"/>
                  </a:lnTo>
                  <a:lnTo>
                    <a:pt x="27432" y="2511552"/>
                  </a:lnTo>
                  <a:lnTo>
                    <a:pt x="49369" y="2511552"/>
                  </a:lnTo>
                  <a:lnTo>
                    <a:pt x="35052" y="2535936"/>
                  </a:lnTo>
                  <a:lnTo>
                    <a:pt x="492252" y="2535936"/>
                  </a:lnTo>
                  <a:lnTo>
                    <a:pt x="492252" y="2572512"/>
                  </a:lnTo>
                  <a:close/>
                </a:path>
                <a:path w="492759" h="2573020">
                  <a:moveTo>
                    <a:pt x="153191" y="233172"/>
                  </a:moveTo>
                  <a:lnTo>
                    <a:pt x="131064" y="233172"/>
                  </a:lnTo>
                  <a:lnTo>
                    <a:pt x="231648" y="57911"/>
                  </a:lnTo>
                  <a:lnTo>
                    <a:pt x="231648" y="30480"/>
                  </a:lnTo>
                  <a:lnTo>
                    <a:pt x="214454" y="0"/>
                  </a:lnTo>
                  <a:lnTo>
                    <a:pt x="276370" y="0"/>
                  </a:lnTo>
                  <a:lnTo>
                    <a:pt x="262128" y="24384"/>
                  </a:lnTo>
                  <a:lnTo>
                    <a:pt x="262128" y="54864"/>
                  </a:lnTo>
                  <a:lnTo>
                    <a:pt x="285339" y="96011"/>
                  </a:lnTo>
                  <a:lnTo>
                    <a:pt x="262128" y="96011"/>
                  </a:lnTo>
                  <a:lnTo>
                    <a:pt x="262128" y="97536"/>
                  </a:lnTo>
                  <a:lnTo>
                    <a:pt x="231648" y="97536"/>
                  </a:lnTo>
                  <a:lnTo>
                    <a:pt x="153191" y="233172"/>
                  </a:lnTo>
                  <a:close/>
                </a:path>
                <a:path w="492759" h="2573020">
                  <a:moveTo>
                    <a:pt x="384781" y="233172"/>
                  </a:moveTo>
                  <a:lnTo>
                    <a:pt x="362712" y="233172"/>
                  </a:lnTo>
                  <a:lnTo>
                    <a:pt x="466344" y="50292"/>
                  </a:lnTo>
                  <a:lnTo>
                    <a:pt x="466344" y="38100"/>
                  </a:lnTo>
                  <a:lnTo>
                    <a:pt x="445107" y="0"/>
                  </a:lnTo>
                  <a:lnTo>
                    <a:pt x="492252" y="0"/>
                  </a:lnTo>
                  <a:lnTo>
                    <a:pt x="492252" y="91440"/>
                  </a:lnTo>
                  <a:lnTo>
                    <a:pt x="466344" y="91440"/>
                  </a:lnTo>
                  <a:lnTo>
                    <a:pt x="384781" y="233172"/>
                  </a:lnTo>
                  <a:close/>
                </a:path>
                <a:path w="492759" h="2573020">
                  <a:moveTo>
                    <a:pt x="50461" y="413003"/>
                  </a:moveTo>
                  <a:lnTo>
                    <a:pt x="27432" y="413003"/>
                  </a:lnTo>
                  <a:lnTo>
                    <a:pt x="118872" y="251460"/>
                  </a:lnTo>
                  <a:lnTo>
                    <a:pt x="27432" y="88392"/>
                  </a:lnTo>
                  <a:lnTo>
                    <a:pt x="49700" y="88392"/>
                  </a:lnTo>
                  <a:lnTo>
                    <a:pt x="131064" y="233172"/>
                  </a:lnTo>
                  <a:lnTo>
                    <a:pt x="153191" y="233172"/>
                  </a:lnTo>
                  <a:lnTo>
                    <a:pt x="141732" y="252984"/>
                  </a:lnTo>
                  <a:lnTo>
                    <a:pt x="153720" y="274320"/>
                  </a:lnTo>
                  <a:lnTo>
                    <a:pt x="131064" y="274320"/>
                  </a:lnTo>
                  <a:lnTo>
                    <a:pt x="50461" y="413003"/>
                  </a:lnTo>
                  <a:close/>
                </a:path>
                <a:path w="492759" h="2573020">
                  <a:moveTo>
                    <a:pt x="492252" y="420624"/>
                  </a:moveTo>
                  <a:lnTo>
                    <a:pt x="466344" y="420624"/>
                  </a:lnTo>
                  <a:lnTo>
                    <a:pt x="466344" y="91440"/>
                  </a:lnTo>
                  <a:lnTo>
                    <a:pt x="492252" y="91440"/>
                  </a:lnTo>
                  <a:lnTo>
                    <a:pt x="492252" y="420624"/>
                  </a:lnTo>
                  <a:close/>
                </a:path>
                <a:path w="492759" h="2573020">
                  <a:moveTo>
                    <a:pt x="285068" y="406908"/>
                  </a:moveTo>
                  <a:lnTo>
                    <a:pt x="262128" y="406908"/>
                  </a:lnTo>
                  <a:lnTo>
                    <a:pt x="350520" y="252984"/>
                  </a:lnTo>
                  <a:lnTo>
                    <a:pt x="262128" y="96011"/>
                  </a:lnTo>
                  <a:lnTo>
                    <a:pt x="285339" y="96011"/>
                  </a:lnTo>
                  <a:lnTo>
                    <a:pt x="362712" y="233172"/>
                  </a:lnTo>
                  <a:lnTo>
                    <a:pt x="384781" y="233172"/>
                  </a:lnTo>
                  <a:lnTo>
                    <a:pt x="373380" y="252984"/>
                  </a:lnTo>
                  <a:lnTo>
                    <a:pt x="384366" y="272796"/>
                  </a:lnTo>
                  <a:lnTo>
                    <a:pt x="362712" y="272796"/>
                  </a:lnTo>
                  <a:lnTo>
                    <a:pt x="285068" y="406908"/>
                  </a:lnTo>
                  <a:close/>
                </a:path>
                <a:path w="492759" h="2573020">
                  <a:moveTo>
                    <a:pt x="281539" y="413003"/>
                  </a:moveTo>
                  <a:lnTo>
                    <a:pt x="231648" y="413003"/>
                  </a:lnTo>
                  <a:lnTo>
                    <a:pt x="231648" y="97536"/>
                  </a:lnTo>
                  <a:lnTo>
                    <a:pt x="262128" y="97536"/>
                  </a:lnTo>
                  <a:lnTo>
                    <a:pt x="262128" y="406908"/>
                  </a:lnTo>
                  <a:lnTo>
                    <a:pt x="285068" y="406908"/>
                  </a:lnTo>
                  <a:lnTo>
                    <a:pt x="281539" y="413003"/>
                  </a:lnTo>
                  <a:close/>
                </a:path>
                <a:path w="492759" h="2573020">
                  <a:moveTo>
                    <a:pt x="384570" y="655320"/>
                  </a:moveTo>
                  <a:lnTo>
                    <a:pt x="362712" y="655320"/>
                  </a:lnTo>
                  <a:lnTo>
                    <a:pt x="466344" y="472440"/>
                  </a:lnTo>
                  <a:lnTo>
                    <a:pt x="466344" y="458724"/>
                  </a:lnTo>
                  <a:lnTo>
                    <a:pt x="362712" y="272796"/>
                  </a:lnTo>
                  <a:lnTo>
                    <a:pt x="384366" y="272796"/>
                  </a:lnTo>
                  <a:lnTo>
                    <a:pt x="466344" y="420624"/>
                  </a:lnTo>
                  <a:lnTo>
                    <a:pt x="492252" y="420624"/>
                  </a:lnTo>
                  <a:lnTo>
                    <a:pt x="492252" y="510540"/>
                  </a:lnTo>
                  <a:lnTo>
                    <a:pt x="466344" y="510540"/>
                  </a:lnTo>
                  <a:lnTo>
                    <a:pt x="384570" y="655320"/>
                  </a:lnTo>
                  <a:close/>
                </a:path>
                <a:path w="492759" h="2573020">
                  <a:moveTo>
                    <a:pt x="152310" y="655320"/>
                  </a:moveTo>
                  <a:lnTo>
                    <a:pt x="131064" y="655320"/>
                  </a:lnTo>
                  <a:lnTo>
                    <a:pt x="231648" y="478536"/>
                  </a:lnTo>
                  <a:lnTo>
                    <a:pt x="231648" y="452628"/>
                  </a:lnTo>
                  <a:lnTo>
                    <a:pt x="131064" y="274320"/>
                  </a:lnTo>
                  <a:lnTo>
                    <a:pt x="153720" y="274320"/>
                  </a:lnTo>
                  <a:lnTo>
                    <a:pt x="231648" y="413003"/>
                  </a:lnTo>
                  <a:lnTo>
                    <a:pt x="281539" y="413003"/>
                  </a:lnTo>
                  <a:lnTo>
                    <a:pt x="262128" y="446532"/>
                  </a:lnTo>
                  <a:lnTo>
                    <a:pt x="262128" y="478536"/>
                  </a:lnTo>
                  <a:lnTo>
                    <a:pt x="284672" y="518160"/>
                  </a:lnTo>
                  <a:lnTo>
                    <a:pt x="231648" y="518160"/>
                  </a:lnTo>
                  <a:lnTo>
                    <a:pt x="152310" y="655320"/>
                  </a:lnTo>
                  <a:close/>
                </a:path>
                <a:path w="492759" h="2573020">
                  <a:moveTo>
                    <a:pt x="50461" y="833628"/>
                  </a:moveTo>
                  <a:lnTo>
                    <a:pt x="27432" y="833628"/>
                  </a:lnTo>
                  <a:lnTo>
                    <a:pt x="118872" y="673608"/>
                  </a:lnTo>
                  <a:lnTo>
                    <a:pt x="27432" y="510540"/>
                  </a:lnTo>
                  <a:lnTo>
                    <a:pt x="49022" y="510540"/>
                  </a:lnTo>
                  <a:lnTo>
                    <a:pt x="131064" y="655320"/>
                  </a:lnTo>
                  <a:lnTo>
                    <a:pt x="152310" y="655320"/>
                  </a:lnTo>
                  <a:lnTo>
                    <a:pt x="141732" y="673608"/>
                  </a:lnTo>
                  <a:lnTo>
                    <a:pt x="153607" y="694944"/>
                  </a:lnTo>
                  <a:lnTo>
                    <a:pt x="131064" y="694944"/>
                  </a:lnTo>
                  <a:lnTo>
                    <a:pt x="50461" y="833628"/>
                  </a:lnTo>
                  <a:close/>
                </a:path>
                <a:path w="492759" h="2573020">
                  <a:moveTo>
                    <a:pt x="492252" y="842772"/>
                  </a:moveTo>
                  <a:lnTo>
                    <a:pt x="466344" y="842772"/>
                  </a:lnTo>
                  <a:lnTo>
                    <a:pt x="466344" y="510540"/>
                  </a:lnTo>
                  <a:lnTo>
                    <a:pt x="492252" y="510540"/>
                  </a:lnTo>
                  <a:lnTo>
                    <a:pt x="492252" y="842772"/>
                  </a:lnTo>
                  <a:close/>
                </a:path>
                <a:path w="492759" h="2573020">
                  <a:moveTo>
                    <a:pt x="280820" y="835152"/>
                  </a:moveTo>
                  <a:lnTo>
                    <a:pt x="231648" y="835152"/>
                  </a:lnTo>
                  <a:lnTo>
                    <a:pt x="231648" y="518160"/>
                  </a:lnTo>
                  <a:lnTo>
                    <a:pt x="262128" y="518160"/>
                  </a:lnTo>
                  <a:lnTo>
                    <a:pt x="262128" y="827532"/>
                  </a:lnTo>
                  <a:lnTo>
                    <a:pt x="285271" y="827532"/>
                  </a:lnTo>
                  <a:lnTo>
                    <a:pt x="280820" y="835152"/>
                  </a:lnTo>
                  <a:close/>
                </a:path>
                <a:path w="492759" h="2573020">
                  <a:moveTo>
                    <a:pt x="285271" y="827532"/>
                  </a:moveTo>
                  <a:lnTo>
                    <a:pt x="262128" y="827532"/>
                  </a:lnTo>
                  <a:lnTo>
                    <a:pt x="350520" y="673608"/>
                  </a:lnTo>
                  <a:lnTo>
                    <a:pt x="262128" y="518160"/>
                  </a:lnTo>
                  <a:lnTo>
                    <a:pt x="284672" y="518160"/>
                  </a:lnTo>
                  <a:lnTo>
                    <a:pt x="362712" y="655320"/>
                  </a:lnTo>
                  <a:lnTo>
                    <a:pt x="384570" y="655320"/>
                  </a:lnTo>
                  <a:lnTo>
                    <a:pt x="373380" y="675132"/>
                  </a:lnTo>
                  <a:lnTo>
                    <a:pt x="384366" y="694944"/>
                  </a:lnTo>
                  <a:lnTo>
                    <a:pt x="362712" y="694944"/>
                  </a:lnTo>
                  <a:lnTo>
                    <a:pt x="285271" y="827532"/>
                  </a:lnTo>
                  <a:close/>
                </a:path>
                <a:path w="492759" h="2573020">
                  <a:moveTo>
                    <a:pt x="152310" y="1077468"/>
                  </a:moveTo>
                  <a:lnTo>
                    <a:pt x="131064" y="1077468"/>
                  </a:lnTo>
                  <a:lnTo>
                    <a:pt x="231648" y="899160"/>
                  </a:lnTo>
                  <a:lnTo>
                    <a:pt x="231648" y="874776"/>
                  </a:lnTo>
                  <a:lnTo>
                    <a:pt x="131064" y="694944"/>
                  </a:lnTo>
                  <a:lnTo>
                    <a:pt x="153607" y="694944"/>
                  </a:lnTo>
                  <a:lnTo>
                    <a:pt x="231648" y="835152"/>
                  </a:lnTo>
                  <a:lnTo>
                    <a:pt x="280820" y="835152"/>
                  </a:lnTo>
                  <a:lnTo>
                    <a:pt x="262128" y="867156"/>
                  </a:lnTo>
                  <a:lnTo>
                    <a:pt x="262128" y="900684"/>
                  </a:lnTo>
                  <a:lnTo>
                    <a:pt x="284672" y="940308"/>
                  </a:lnTo>
                  <a:lnTo>
                    <a:pt x="231648" y="940308"/>
                  </a:lnTo>
                  <a:lnTo>
                    <a:pt x="152310" y="1077468"/>
                  </a:lnTo>
                  <a:close/>
                </a:path>
                <a:path w="492759" h="2573020">
                  <a:moveTo>
                    <a:pt x="383805" y="1077468"/>
                  </a:moveTo>
                  <a:lnTo>
                    <a:pt x="362712" y="1077468"/>
                  </a:lnTo>
                  <a:lnTo>
                    <a:pt x="466344" y="894588"/>
                  </a:lnTo>
                  <a:lnTo>
                    <a:pt x="466344" y="882396"/>
                  </a:lnTo>
                  <a:lnTo>
                    <a:pt x="362712" y="694944"/>
                  </a:lnTo>
                  <a:lnTo>
                    <a:pt x="384366" y="694944"/>
                  </a:lnTo>
                  <a:lnTo>
                    <a:pt x="466344" y="842772"/>
                  </a:lnTo>
                  <a:lnTo>
                    <a:pt x="492252" y="842772"/>
                  </a:lnTo>
                  <a:lnTo>
                    <a:pt x="492252" y="932688"/>
                  </a:lnTo>
                  <a:lnTo>
                    <a:pt x="466344" y="932688"/>
                  </a:lnTo>
                  <a:lnTo>
                    <a:pt x="383805" y="1077468"/>
                  </a:lnTo>
                  <a:close/>
                </a:path>
                <a:path w="492759" h="2573020">
                  <a:moveTo>
                    <a:pt x="49575" y="1255776"/>
                  </a:moveTo>
                  <a:lnTo>
                    <a:pt x="27432" y="1255776"/>
                  </a:lnTo>
                  <a:lnTo>
                    <a:pt x="118872" y="1095755"/>
                  </a:lnTo>
                  <a:lnTo>
                    <a:pt x="27432" y="932688"/>
                  </a:lnTo>
                  <a:lnTo>
                    <a:pt x="49022" y="932688"/>
                  </a:lnTo>
                  <a:lnTo>
                    <a:pt x="131064" y="1077468"/>
                  </a:lnTo>
                  <a:lnTo>
                    <a:pt x="152310" y="1077468"/>
                  </a:lnTo>
                  <a:lnTo>
                    <a:pt x="141732" y="1095755"/>
                  </a:lnTo>
                  <a:lnTo>
                    <a:pt x="152759" y="1115568"/>
                  </a:lnTo>
                  <a:lnTo>
                    <a:pt x="131064" y="1115568"/>
                  </a:lnTo>
                  <a:lnTo>
                    <a:pt x="49575" y="1255776"/>
                  </a:lnTo>
                  <a:close/>
                </a:path>
                <a:path w="492759" h="2573020">
                  <a:moveTo>
                    <a:pt x="492252" y="1264920"/>
                  </a:moveTo>
                  <a:lnTo>
                    <a:pt x="466344" y="1264920"/>
                  </a:lnTo>
                  <a:lnTo>
                    <a:pt x="466344" y="932688"/>
                  </a:lnTo>
                  <a:lnTo>
                    <a:pt x="492252" y="932688"/>
                  </a:lnTo>
                  <a:lnTo>
                    <a:pt x="492252" y="1264920"/>
                  </a:lnTo>
                  <a:close/>
                </a:path>
                <a:path w="492759" h="2573020">
                  <a:moveTo>
                    <a:pt x="279930" y="1257300"/>
                  </a:moveTo>
                  <a:lnTo>
                    <a:pt x="231648" y="1257300"/>
                  </a:lnTo>
                  <a:lnTo>
                    <a:pt x="231648" y="940308"/>
                  </a:lnTo>
                  <a:lnTo>
                    <a:pt x="262128" y="940308"/>
                  </a:lnTo>
                  <a:lnTo>
                    <a:pt x="262128" y="1248155"/>
                  </a:lnTo>
                  <a:lnTo>
                    <a:pt x="285271" y="1248155"/>
                  </a:lnTo>
                  <a:lnTo>
                    <a:pt x="279930" y="1257300"/>
                  </a:lnTo>
                  <a:close/>
                </a:path>
                <a:path w="492759" h="2573020">
                  <a:moveTo>
                    <a:pt x="285271" y="1248155"/>
                  </a:moveTo>
                  <a:lnTo>
                    <a:pt x="262128" y="1248155"/>
                  </a:lnTo>
                  <a:lnTo>
                    <a:pt x="350520" y="1095755"/>
                  </a:lnTo>
                  <a:lnTo>
                    <a:pt x="262128" y="940308"/>
                  </a:lnTo>
                  <a:lnTo>
                    <a:pt x="284672" y="940308"/>
                  </a:lnTo>
                  <a:lnTo>
                    <a:pt x="362712" y="1077468"/>
                  </a:lnTo>
                  <a:lnTo>
                    <a:pt x="383805" y="1077468"/>
                  </a:lnTo>
                  <a:lnTo>
                    <a:pt x="373380" y="1095755"/>
                  </a:lnTo>
                  <a:lnTo>
                    <a:pt x="384267" y="1115568"/>
                  </a:lnTo>
                  <a:lnTo>
                    <a:pt x="362712" y="1115568"/>
                  </a:lnTo>
                  <a:lnTo>
                    <a:pt x="285271" y="1248155"/>
                  </a:lnTo>
                  <a:close/>
                </a:path>
                <a:path w="492759" h="2573020">
                  <a:moveTo>
                    <a:pt x="155388" y="1496568"/>
                  </a:moveTo>
                  <a:lnTo>
                    <a:pt x="132587" y="1496568"/>
                  </a:lnTo>
                  <a:lnTo>
                    <a:pt x="231648" y="1322832"/>
                  </a:lnTo>
                  <a:lnTo>
                    <a:pt x="231648" y="1296923"/>
                  </a:lnTo>
                  <a:lnTo>
                    <a:pt x="131064" y="1115568"/>
                  </a:lnTo>
                  <a:lnTo>
                    <a:pt x="152759" y="1115568"/>
                  </a:lnTo>
                  <a:lnTo>
                    <a:pt x="231648" y="1257300"/>
                  </a:lnTo>
                  <a:lnTo>
                    <a:pt x="279930" y="1257300"/>
                  </a:lnTo>
                  <a:lnTo>
                    <a:pt x="262128" y="1287780"/>
                  </a:lnTo>
                  <a:lnTo>
                    <a:pt x="262128" y="1319784"/>
                  </a:lnTo>
                  <a:lnTo>
                    <a:pt x="284479" y="1359407"/>
                  </a:lnTo>
                  <a:lnTo>
                    <a:pt x="262128" y="1359407"/>
                  </a:lnTo>
                  <a:lnTo>
                    <a:pt x="262128" y="1362455"/>
                  </a:lnTo>
                  <a:lnTo>
                    <a:pt x="231648" y="1362455"/>
                  </a:lnTo>
                  <a:lnTo>
                    <a:pt x="155388" y="1496568"/>
                  </a:lnTo>
                  <a:close/>
                </a:path>
                <a:path w="492759" h="2573020">
                  <a:moveTo>
                    <a:pt x="384781" y="1498092"/>
                  </a:moveTo>
                  <a:lnTo>
                    <a:pt x="362712" y="1498092"/>
                  </a:lnTo>
                  <a:lnTo>
                    <a:pt x="466344" y="1316736"/>
                  </a:lnTo>
                  <a:lnTo>
                    <a:pt x="466344" y="1303020"/>
                  </a:lnTo>
                  <a:lnTo>
                    <a:pt x="362712" y="1115568"/>
                  </a:lnTo>
                  <a:lnTo>
                    <a:pt x="384267" y="1115568"/>
                  </a:lnTo>
                  <a:lnTo>
                    <a:pt x="466344" y="1264920"/>
                  </a:lnTo>
                  <a:lnTo>
                    <a:pt x="492252" y="1264920"/>
                  </a:lnTo>
                  <a:lnTo>
                    <a:pt x="492252" y="1356360"/>
                  </a:lnTo>
                  <a:lnTo>
                    <a:pt x="466344" y="1356360"/>
                  </a:lnTo>
                  <a:lnTo>
                    <a:pt x="384781" y="1498092"/>
                  </a:lnTo>
                  <a:close/>
                </a:path>
                <a:path w="492759" h="2573020">
                  <a:moveTo>
                    <a:pt x="50945" y="1677923"/>
                  </a:moveTo>
                  <a:lnTo>
                    <a:pt x="27432" y="1677923"/>
                  </a:lnTo>
                  <a:lnTo>
                    <a:pt x="120396" y="1517904"/>
                  </a:lnTo>
                  <a:lnTo>
                    <a:pt x="27432" y="1353312"/>
                  </a:lnTo>
                  <a:lnTo>
                    <a:pt x="50896" y="1353312"/>
                  </a:lnTo>
                  <a:lnTo>
                    <a:pt x="132587" y="1496568"/>
                  </a:lnTo>
                  <a:lnTo>
                    <a:pt x="155388" y="1496568"/>
                  </a:lnTo>
                  <a:lnTo>
                    <a:pt x="143256" y="1517904"/>
                  </a:lnTo>
                  <a:lnTo>
                    <a:pt x="154305" y="1537716"/>
                  </a:lnTo>
                  <a:lnTo>
                    <a:pt x="131064" y="1537716"/>
                  </a:lnTo>
                  <a:lnTo>
                    <a:pt x="50945" y="1677923"/>
                  </a:lnTo>
                  <a:close/>
                </a:path>
                <a:path w="492759" h="2573020">
                  <a:moveTo>
                    <a:pt x="492252" y="1682496"/>
                  </a:moveTo>
                  <a:lnTo>
                    <a:pt x="466344" y="1682496"/>
                  </a:lnTo>
                  <a:lnTo>
                    <a:pt x="466344" y="1356360"/>
                  </a:lnTo>
                  <a:lnTo>
                    <a:pt x="492252" y="1356360"/>
                  </a:lnTo>
                  <a:lnTo>
                    <a:pt x="492252" y="1682496"/>
                  </a:lnTo>
                  <a:close/>
                </a:path>
                <a:path w="492759" h="2573020">
                  <a:moveTo>
                    <a:pt x="285375" y="1671828"/>
                  </a:moveTo>
                  <a:lnTo>
                    <a:pt x="262128" y="1671828"/>
                  </a:lnTo>
                  <a:lnTo>
                    <a:pt x="352044" y="1517904"/>
                  </a:lnTo>
                  <a:lnTo>
                    <a:pt x="262128" y="1359407"/>
                  </a:lnTo>
                  <a:lnTo>
                    <a:pt x="284479" y="1359407"/>
                  </a:lnTo>
                  <a:lnTo>
                    <a:pt x="362712" y="1498092"/>
                  </a:lnTo>
                  <a:lnTo>
                    <a:pt x="384781" y="1498092"/>
                  </a:lnTo>
                  <a:lnTo>
                    <a:pt x="373380" y="1517904"/>
                  </a:lnTo>
                  <a:lnTo>
                    <a:pt x="383709" y="1536192"/>
                  </a:lnTo>
                  <a:lnTo>
                    <a:pt x="362712" y="1536192"/>
                  </a:lnTo>
                  <a:lnTo>
                    <a:pt x="285375" y="1671828"/>
                  </a:lnTo>
                  <a:close/>
                </a:path>
                <a:path w="492759" h="2573020">
                  <a:moveTo>
                    <a:pt x="282768" y="1676400"/>
                  </a:moveTo>
                  <a:lnTo>
                    <a:pt x="231648" y="1676400"/>
                  </a:lnTo>
                  <a:lnTo>
                    <a:pt x="231648" y="1362455"/>
                  </a:lnTo>
                  <a:lnTo>
                    <a:pt x="262128" y="1362455"/>
                  </a:lnTo>
                  <a:lnTo>
                    <a:pt x="262128" y="1671828"/>
                  </a:lnTo>
                  <a:lnTo>
                    <a:pt x="285375" y="1671828"/>
                  </a:lnTo>
                  <a:lnTo>
                    <a:pt x="282768" y="1676400"/>
                  </a:lnTo>
                  <a:close/>
                </a:path>
                <a:path w="492759" h="2573020">
                  <a:moveTo>
                    <a:pt x="386980" y="1918716"/>
                  </a:moveTo>
                  <a:lnTo>
                    <a:pt x="362712" y="1918716"/>
                  </a:lnTo>
                  <a:lnTo>
                    <a:pt x="466344" y="1738884"/>
                  </a:lnTo>
                  <a:lnTo>
                    <a:pt x="466344" y="1722120"/>
                  </a:lnTo>
                  <a:lnTo>
                    <a:pt x="362712" y="1536192"/>
                  </a:lnTo>
                  <a:lnTo>
                    <a:pt x="383709" y="1536192"/>
                  </a:lnTo>
                  <a:lnTo>
                    <a:pt x="466344" y="1682496"/>
                  </a:lnTo>
                  <a:lnTo>
                    <a:pt x="492252" y="1682496"/>
                  </a:lnTo>
                  <a:lnTo>
                    <a:pt x="492252" y="1778507"/>
                  </a:lnTo>
                  <a:lnTo>
                    <a:pt x="466344" y="1778507"/>
                  </a:lnTo>
                  <a:lnTo>
                    <a:pt x="386980" y="1918716"/>
                  </a:lnTo>
                  <a:close/>
                </a:path>
                <a:path w="492759" h="2573020">
                  <a:moveTo>
                    <a:pt x="153758" y="1920239"/>
                  </a:moveTo>
                  <a:lnTo>
                    <a:pt x="132587" y="1920239"/>
                  </a:lnTo>
                  <a:lnTo>
                    <a:pt x="231648" y="1744980"/>
                  </a:lnTo>
                  <a:lnTo>
                    <a:pt x="231648" y="1716023"/>
                  </a:lnTo>
                  <a:lnTo>
                    <a:pt x="131064" y="1537716"/>
                  </a:lnTo>
                  <a:lnTo>
                    <a:pt x="154305" y="1537716"/>
                  </a:lnTo>
                  <a:lnTo>
                    <a:pt x="231648" y="1676400"/>
                  </a:lnTo>
                  <a:lnTo>
                    <a:pt x="282768" y="1676400"/>
                  </a:lnTo>
                  <a:lnTo>
                    <a:pt x="263652" y="1709928"/>
                  </a:lnTo>
                  <a:lnTo>
                    <a:pt x="263652" y="1740407"/>
                  </a:lnTo>
                  <a:lnTo>
                    <a:pt x="286512" y="1781555"/>
                  </a:lnTo>
                  <a:lnTo>
                    <a:pt x="262128" y="1781555"/>
                  </a:lnTo>
                  <a:lnTo>
                    <a:pt x="262128" y="1784604"/>
                  </a:lnTo>
                  <a:lnTo>
                    <a:pt x="231648" y="1784604"/>
                  </a:lnTo>
                  <a:lnTo>
                    <a:pt x="153758" y="1920239"/>
                  </a:lnTo>
                  <a:close/>
                </a:path>
                <a:path w="492759" h="2573020">
                  <a:moveTo>
                    <a:pt x="50945" y="2100071"/>
                  </a:moveTo>
                  <a:lnTo>
                    <a:pt x="27432" y="2100071"/>
                  </a:lnTo>
                  <a:lnTo>
                    <a:pt x="120396" y="1938528"/>
                  </a:lnTo>
                  <a:lnTo>
                    <a:pt x="27432" y="1773936"/>
                  </a:lnTo>
                  <a:lnTo>
                    <a:pt x="49842" y="1773936"/>
                  </a:lnTo>
                  <a:lnTo>
                    <a:pt x="132587" y="1920239"/>
                  </a:lnTo>
                  <a:lnTo>
                    <a:pt x="153758" y="1920239"/>
                  </a:lnTo>
                  <a:lnTo>
                    <a:pt x="143256" y="1938528"/>
                  </a:lnTo>
                  <a:lnTo>
                    <a:pt x="155154" y="1959864"/>
                  </a:lnTo>
                  <a:lnTo>
                    <a:pt x="131064" y="1959864"/>
                  </a:lnTo>
                  <a:lnTo>
                    <a:pt x="50945" y="2100071"/>
                  </a:lnTo>
                  <a:close/>
                </a:path>
                <a:path w="492759" h="2573020">
                  <a:moveTo>
                    <a:pt x="492252" y="2104644"/>
                  </a:moveTo>
                  <a:lnTo>
                    <a:pt x="466344" y="2104644"/>
                  </a:lnTo>
                  <a:lnTo>
                    <a:pt x="466344" y="1778507"/>
                  </a:lnTo>
                  <a:lnTo>
                    <a:pt x="492252" y="1778507"/>
                  </a:lnTo>
                  <a:lnTo>
                    <a:pt x="492252" y="2104644"/>
                  </a:lnTo>
                  <a:close/>
                </a:path>
                <a:path w="492759" h="2573020">
                  <a:moveTo>
                    <a:pt x="284506" y="2095500"/>
                  </a:moveTo>
                  <a:lnTo>
                    <a:pt x="262128" y="2095500"/>
                  </a:lnTo>
                  <a:lnTo>
                    <a:pt x="352044" y="1940052"/>
                  </a:lnTo>
                  <a:lnTo>
                    <a:pt x="262128" y="1781555"/>
                  </a:lnTo>
                  <a:lnTo>
                    <a:pt x="286512" y="1781555"/>
                  </a:lnTo>
                  <a:lnTo>
                    <a:pt x="362712" y="1918716"/>
                  </a:lnTo>
                  <a:lnTo>
                    <a:pt x="386980" y="1918716"/>
                  </a:lnTo>
                  <a:lnTo>
                    <a:pt x="374904" y="1940052"/>
                  </a:lnTo>
                  <a:lnTo>
                    <a:pt x="385063" y="1958339"/>
                  </a:lnTo>
                  <a:lnTo>
                    <a:pt x="362712" y="1958339"/>
                  </a:lnTo>
                  <a:lnTo>
                    <a:pt x="284506" y="2095500"/>
                  </a:lnTo>
                  <a:close/>
                </a:path>
                <a:path w="492759" h="2573020">
                  <a:moveTo>
                    <a:pt x="283638" y="2097023"/>
                  </a:moveTo>
                  <a:lnTo>
                    <a:pt x="231648" y="2097023"/>
                  </a:lnTo>
                  <a:lnTo>
                    <a:pt x="231648" y="1784604"/>
                  </a:lnTo>
                  <a:lnTo>
                    <a:pt x="262128" y="1784604"/>
                  </a:lnTo>
                  <a:lnTo>
                    <a:pt x="262128" y="2095500"/>
                  </a:lnTo>
                  <a:lnTo>
                    <a:pt x="284506" y="2095500"/>
                  </a:lnTo>
                  <a:lnTo>
                    <a:pt x="283638" y="2097023"/>
                  </a:lnTo>
                  <a:close/>
                </a:path>
                <a:path w="492759" h="2573020">
                  <a:moveTo>
                    <a:pt x="385543" y="2330196"/>
                  </a:moveTo>
                  <a:lnTo>
                    <a:pt x="362712" y="2330196"/>
                  </a:lnTo>
                  <a:lnTo>
                    <a:pt x="466344" y="2150364"/>
                  </a:lnTo>
                  <a:lnTo>
                    <a:pt x="466344" y="2144268"/>
                  </a:lnTo>
                  <a:lnTo>
                    <a:pt x="362712" y="1958339"/>
                  </a:lnTo>
                  <a:lnTo>
                    <a:pt x="385063" y="1958339"/>
                  </a:lnTo>
                  <a:lnTo>
                    <a:pt x="466344" y="2104644"/>
                  </a:lnTo>
                  <a:lnTo>
                    <a:pt x="492252" y="2104644"/>
                  </a:lnTo>
                  <a:lnTo>
                    <a:pt x="492252" y="2188464"/>
                  </a:lnTo>
                  <a:lnTo>
                    <a:pt x="466344" y="2188464"/>
                  </a:lnTo>
                  <a:lnTo>
                    <a:pt x="385543" y="2330196"/>
                  </a:lnTo>
                  <a:close/>
                </a:path>
                <a:path w="492759" h="2573020">
                  <a:moveTo>
                    <a:pt x="154521" y="2331720"/>
                  </a:moveTo>
                  <a:lnTo>
                    <a:pt x="132587" y="2331720"/>
                  </a:lnTo>
                  <a:lnTo>
                    <a:pt x="231648" y="2156460"/>
                  </a:lnTo>
                  <a:lnTo>
                    <a:pt x="231648" y="2138171"/>
                  </a:lnTo>
                  <a:lnTo>
                    <a:pt x="131064" y="1959864"/>
                  </a:lnTo>
                  <a:lnTo>
                    <a:pt x="155154" y="1959864"/>
                  </a:lnTo>
                  <a:lnTo>
                    <a:pt x="231648" y="2097023"/>
                  </a:lnTo>
                  <a:lnTo>
                    <a:pt x="283638" y="2097023"/>
                  </a:lnTo>
                  <a:lnTo>
                    <a:pt x="263652" y="2132076"/>
                  </a:lnTo>
                  <a:lnTo>
                    <a:pt x="263652" y="2151888"/>
                  </a:lnTo>
                  <a:lnTo>
                    <a:pt x="286512" y="2193036"/>
                  </a:lnTo>
                  <a:lnTo>
                    <a:pt x="262128" y="2193036"/>
                  </a:lnTo>
                  <a:lnTo>
                    <a:pt x="262128" y="2196084"/>
                  </a:lnTo>
                  <a:lnTo>
                    <a:pt x="231648" y="2196084"/>
                  </a:lnTo>
                  <a:lnTo>
                    <a:pt x="154521" y="2331720"/>
                  </a:lnTo>
                  <a:close/>
                </a:path>
                <a:path w="492759" h="2573020">
                  <a:moveTo>
                    <a:pt x="49369" y="2511552"/>
                  </a:moveTo>
                  <a:lnTo>
                    <a:pt x="27432" y="2511552"/>
                  </a:lnTo>
                  <a:lnTo>
                    <a:pt x="120396" y="2351532"/>
                  </a:lnTo>
                  <a:lnTo>
                    <a:pt x="27432" y="2186939"/>
                  </a:lnTo>
                  <a:lnTo>
                    <a:pt x="50027" y="2186939"/>
                  </a:lnTo>
                  <a:lnTo>
                    <a:pt x="132587" y="2331720"/>
                  </a:lnTo>
                  <a:lnTo>
                    <a:pt x="154521" y="2331720"/>
                  </a:lnTo>
                  <a:lnTo>
                    <a:pt x="143256" y="2351532"/>
                  </a:lnTo>
                  <a:lnTo>
                    <a:pt x="153554" y="2369820"/>
                  </a:lnTo>
                  <a:lnTo>
                    <a:pt x="132587" y="2369820"/>
                  </a:lnTo>
                  <a:lnTo>
                    <a:pt x="49369" y="2511552"/>
                  </a:lnTo>
                  <a:close/>
                </a:path>
                <a:path w="492759" h="2573020">
                  <a:moveTo>
                    <a:pt x="492252" y="2516123"/>
                  </a:moveTo>
                  <a:lnTo>
                    <a:pt x="466344" y="2516123"/>
                  </a:lnTo>
                  <a:lnTo>
                    <a:pt x="466344" y="2188464"/>
                  </a:lnTo>
                  <a:lnTo>
                    <a:pt x="492252" y="2188464"/>
                  </a:lnTo>
                  <a:lnTo>
                    <a:pt x="492252" y="2516123"/>
                  </a:lnTo>
                  <a:close/>
                </a:path>
                <a:path w="492759" h="2573020">
                  <a:moveTo>
                    <a:pt x="284316" y="2505455"/>
                  </a:moveTo>
                  <a:lnTo>
                    <a:pt x="262128" y="2505455"/>
                  </a:lnTo>
                  <a:lnTo>
                    <a:pt x="352044" y="2350007"/>
                  </a:lnTo>
                  <a:lnTo>
                    <a:pt x="262128" y="2193036"/>
                  </a:lnTo>
                  <a:lnTo>
                    <a:pt x="286512" y="2193036"/>
                  </a:lnTo>
                  <a:lnTo>
                    <a:pt x="362712" y="2330196"/>
                  </a:lnTo>
                  <a:lnTo>
                    <a:pt x="385543" y="2330196"/>
                  </a:lnTo>
                  <a:lnTo>
                    <a:pt x="373380" y="2351532"/>
                  </a:lnTo>
                  <a:lnTo>
                    <a:pt x="383709" y="2369820"/>
                  </a:lnTo>
                  <a:lnTo>
                    <a:pt x="362712" y="2369820"/>
                  </a:lnTo>
                  <a:lnTo>
                    <a:pt x="284316" y="2505455"/>
                  </a:lnTo>
                  <a:close/>
                </a:path>
                <a:path w="492759" h="2573020">
                  <a:moveTo>
                    <a:pt x="282555" y="2508504"/>
                  </a:moveTo>
                  <a:lnTo>
                    <a:pt x="231648" y="2508504"/>
                  </a:lnTo>
                  <a:lnTo>
                    <a:pt x="231648" y="2196084"/>
                  </a:lnTo>
                  <a:lnTo>
                    <a:pt x="262128" y="2196084"/>
                  </a:lnTo>
                  <a:lnTo>
                    <a:pt x="262128" y="2505455"/>
                  </a:lnTo>
                  <a:lnTo>
                    <a:pt x="284316" y="2505455"/>
                  </a:lnTo>
                  <a:lnTo>
                    <a:pt x="282555" y="2508504"/>
                  </a:lnTo>
                  <a:close/>
                </a:path>
                <a:path w="492759" h="2573020">
                  <a:moveTo>
                    <a:pt x="266700" y="2535936"/>
                  </a:moveTo>
                  <a:lnTo>
                    <a:pt x="225552" y="2535936"/>
                  </a:lnTo>
                  <a:lnTo>
                    <a:pt x="132587" y="2369820"/>
                  </a:lnTo>
                  <a:lnTo>
                    <a:pt x="153554" y="2369820"/>
                  </a:lnTo>
                  <a:lnTo>
                    <a:pt x="231648" y="2508504"/>
                  </a:lnTo>
                  <a:lnTo>
                    <a:pt x="282555" y="2508504"/>
                  </a:lnTo>
                  <a:lnTo>
                    <a:pt x="266700" y="2535936"/>
                  </a:lnTo>
                  <a:close/>
                </a:path>
                <a:path w="492759" h="2573020">
                  <a:moveTo>
                    <a:pt x="492252" y="2535936"/>
                  </a:moveTo>
                  <a:lnTo>
                    <a:pt x="455675" y="2535936"/>
                  </a:lnTo>
                  <a:lnTo>
                    <a:pt x="362712" y="2369820"/>
                  </a:lnTo>
                  <a:lnTo>
                    <a:pt x="383709" y="2369820"/>
                  </a:lnTo>
                  <a:lnTo>
                    <a:pt x="466344" y="2516123"/>
                  </a:lnTo>
                  <a:lnTo>
                    <a:pt x="492252" y="2516123"/>
                  </a:lnTo>
                  <a:lnTo>
                    <a:pt x="492252" y="253593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85416" y="3886212"/>
              <a:ext cx="1826260" cy="353695"/>
            </a:xfrm>
            <a:custGeom>
              <a:avLst/>
              <a:gdLst/>
              <a:ahLst/>
              <a:cxnLst/>
              <a:rect l="l" t="t" r="r" b="b"/>
              <a:pathLst>
                <a:path w="1826260" h="353695">
                  <a:moveTo>
                    <a:pt x="41148" y="0"/>
                  </a:moveTo>
                  <a:lnTo>
                    <a:pt x="0" y="0"/>
                  </a:lnTo>
                  <a:lnTo>
                    <a:pt x="0" y="353555"/>
                  </a:lnTo>
                  <a:lnTo>
                    <a:pt x="41148" y="353555"/>
                  </a:lnTo>
                  <a:lnTo>
                    <a:pt x="41148" y="0"/>
                  </a:lnTo>
                  <a:close/>
                </a:path>
                <a:path w="1826260" h="353695">
                  <a:moveTo>
                    <a:pt x="519684" y="0"/>
                  </a:moveTo>
                  <a:lnTo>
                    <a:pt x="478536" y="0"/>
                  </a:lnTo>
                  <a:lnTo>
                    <a:pt x="478536" y="353555"/>
                  </a:lnTo>
                  <a:lnTo>
                    <a:pt x="519684" y="353555"/>
                  </a:lnTo>
                  <a:lnTo>
                    <a:pt x="519684" y="0"/>
                  </a:lnTo>
                  <a:close/>
                </a:path>
                <a:path w="1826260" h="353695">
                  <a:moveTo>
                    <a:pt x="1347216" y="0"/>
                  </a:moveTo>
                  <a:lnTo>
                    <a:pt x="1306068" y="0"/>
                  </a:lnTo>
                  <a:lnTo>
                    <a:pt x="1306068" y="353555"/>
                  </a:lnTo>
                  <a:lnTo>
                    <a:pt x="1347216" y="353555"/>
                  </a:lnTo>
                  <a:lnTo>
                    <a:pt x="1347216" y="0"/>
                  </a:lnTo>
                  <a:close/>
                </a:path>
                <a:path w="1826260" h="353695">
                  <a:moveTo>
                    <a:pt x="1825752" y="0"/>
                  </a:moveTo>
                  <a:lnTo>
                    <a:pt x="1784604" y="0"/>
                  </a:lnTo>
                  <a:lnTo>
                    <a:pt x="1784604" y="353555"/>
                  </a:lnTo>
                  <a:lnTo>
                    <a:pt x="1825752" y="353555"/>
                  </a:lnTo>
                  <a:lnTo>
                    <a:pt x="1825752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465563" y="4288548"/>
              <a:ext cx="556260" cy="2030095"/>
            </a:xfrm>
            <a:custGeom>
              <a:avLst/>
              <a:gdLst/>
              <a:ahLst/>
              <a:cxnLst/>
              <a:rect l="l" t="t" r="r" b="b"/>
              <a:pathLst>
                <a:path w="556260" h="2030095">
                  <a:moveTo>
                    <a:pt x="556260" y="1338059"/>
                  </a:moveTo>
                  <a:lnTo>
                    <a:pt x="0" y="1338059"/>
                  </a:lnTo>
                  <a:lnTo>
                    <a:pt x="0" y="2029955"/>
                  </a:lnTo>
                  <a:lnTo>
                    <a:pt x="556260" y="2029955"/>
                  </a:lnTo>
                  <a:lnTo>
                    <a:pt x="556260" y="1338059"/>
                  </a:lnTo>
                  <a:close/>
                </a:path>
                <a:path w="556260" h="2030095">
                  <a:moveTo>
                    <a:pt x="556260" y="661416"/>
                  </a:moveTo>
                  <a:lnTo>
                    <a:pt x="0" y="661416"/>
                  </a:lnTo>
                  <a:lnTo>
                    <a:pt x="0" y="1261859"/>
                  </a:lnTo>
                  <a:lnTo>
                    <a:pt x="556260" y="1261859"/>
                  </a:lnTo>
                  <a:lnTo>
                    <a:pt x="556260" y="661416"/>
                  </a:lnTo>
                  <a:close/>
                </a:path>
                <a:path w="556260" h="2030095">
                  <a:moveTo>
                    <a:pt x="556260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56260" y="585216"/>
                  </a:lnTo>
                  <a:lnTo>
                    <a:pt x="556260" y="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150351" y="4288548"/>
              <a:ext cx="1315720" cy="2030095"/>
            </a:xfrm>
            <a:custGeom>
              <a:avLst/>
              <a:gdLst/>
              <a:ahLst/>
              <a:cxnLst/>
              <a:rect l="l" t="t" r="r" b="b"/>
              <a:pathLst>
                <a:path w="1315720" h="2030095">
                  <a:moveTo>
                    <a:pt x="1315212" y="1338059"/>
                  </a:moveTo>
                  <a:lnTo>
                    <a:pt x="0" y="1338059"/>
                  </a:lnTo>
                  <a:lnTo>
                    <a:pt x="0" y="2029955"/>
                  </a:lnTo>
                  <a:lnTo>
                    <a:pt x="1315212" y="2029955"/>
                  </a:lnTo>
                  <a:lnTo>
                    <a:pt x="1315212" y="1338059"/>
                  </a:lnTo>
                  <a:close/>
                </a:path>
                <a:path w="1315720" h="2030095">
                  <a:moveTo>
                    <a:pt x="1315212" y="661416"/>
                  </a:moveTo>
                  <a:lnTo>
                    <a:pt x="0" y="661416"/>
                  </a:lnTo>
                  <a:lnTo>
                    <a:pt x="0" y="1261859"/>
                  </a:lnTo>
                  <a:lnTo>
                    <a:pt x="1315212" y="1261859"/>
                  </a:lnTo>
                  <a:lnTo>
                    <a:pt x="1315212" y="661416"/>
                  </a:lnTo>
                  <a:close/>
                </a:path>
                <a:path w="1315720" h="2030095">
                  <a:moveTo>
                    <a:pt x="1315212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1315212" y="585216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136648" y="4206252"/>
              <a:ext cx="1899285" cy="1420495"/>
            </a:xfrm>
            <a:custGeom>
              <a:avLst/>
              <a:gdLst/>
              <a:ahLst/>
              <a:cxnLst/>
              <a:rect l="l" t="t" r="r" b="b"/>
              <a:pathLst>
                <a:path w="1899285" h="1420495">
                  <a:moveTo>
                    <a:pt x="1898904" y="1344155"/>
                  </a:moveTo>
                  <a:lnTo>
                    <a:pt x="0" y="1344155"/>
                  </a:lnTo>
                  <a:lnTo>
                    <a:pt x="0" y="1420355"/>
                  </a:lnTo>
                  <a:lnTo>
                    <a:pt x="1898904" y="1420355"/>
                  </a:lnTo>
                  <a:lnTo>
                    <a:pt x="1898904" y="1344155"/>
                  </a:lnTo>
                  <a:close/>
                </a:path>
                <a:path w="1899285" h="1420495">
                  <a:moveTo>
                    <a:pt x="1898904" y="667512"/>
                  </a:moveTo>
                  <a:lnTo>
                    <a:pt x="0" y="667512"/>
                  </a:lnTo>
                  <a:lnTo>
                    <a:pt x="0" y="743712"/>
                  </a:lnTo>
                  <a:lnTo>
                    <a:pt x="1898904" y="743712"/>
                  </a:lnTo>
                  <a:lnTo>
                    <a:pt x="1898904" y="667512"/>
                  </a:lnTo>
                  <a:close/>
                </a:path>
                <a:path w="1899285" h="1420495">
                  <a:moveTo>
                    <a:pt x="1898904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898904" y="82296"/>
                  </a:lnTo>
                  <a:lnTo>
                    <a:pt x="1898904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266188" y="4399800"/>
              <a:ext cx="1064260" cy="386080"/>
            </a:xfrm>
            <a:custGeom>
              <a:avLst/>
              <a:gdLst/>
              <a:ahLst/>
              <a:cxnLst/>
              <a:rect l="l" t="t" r="r" b="b"/>
              <a:pathLst>
                <a:path w="1064260" h="386079">
                  <a:moveTo>
                    <a:pt x="156972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56972" y="385572"/>
                  </a:lnTo>
                  <a:lnTo>
                    <a:pt x="156972" y="0"/>
                  </a:lnTo>
                  <a:close/>
                </a:path>
                <a:path w="1064260" h="386079">
                  <a:moveTo>
                    <a:pt x="452628" y="0"/>
                  </a:moveTo>
                  <a:lnTo>
                    <a:pt x="294119" y="0"/>
                  </a:lnTo>
                  <a:lnTo>
                    <a:pt x="294119" y="385572"/>
                  </a:lnTo>
                  <a:lnTo>
                    <a:pt x="452628" y="385572"/>
                  </a:lnTo>
                  <a:lnTo>
                    <a:pt x="452628" y="0"/>
                  </a:lnTo>
                  <a:close/>
                </a:path>
                <a:path w="1064260" h="386079">
                  <a:moveTo>
                    <a:pt x="757428" y="0"/>
                  </a:moveTo>
                  <a:lnTo>
                    <a:pt x="598919" y="0"/>
                  </a:lnTo>
                  <a:lnTo>
                    <a:pt x="598919" y="385572"/>
                  </a:lnTo>
                  <a:lnTo>
                    <a:pt x="757428" y="385572"/>
                  </a:lnTo>
                  <a:lnTo>
                    <a:pt x="757428" y="0"/>
                  </a:lnTo>
                  <a:close/>
                </a:path>
                <a:path w="1064260" h="386079">
                  <a:moveTo>
                    <a:pt x="1063752" y="0"/>
                  </a:moveTo>
                  <a:lnTo>
                    <a:pt x="905256" y="0"/>
                  </a:lnTo>
                  <a:lnTo>
                    <a:pt x="905256" y="385572"/>
                  </a:lnTo>
                  <a:lnTo>
                    <a:pt x="1063752" y="385572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572256" y="4399800"/>
              <a:ext cx="365760" cy="386080"/>
            </a:xfrm>
            <a:custGeom>
              <a:avLst/>
              <a:gdLst/>
              <a:ahLst/>
              <a:cxnLst/>
              <a:rect l="l" t="t" r="r" b="b"/>
              <a:pathLst>
                <a:path w="365760" h="386079">
                  <a:moveTo>
                    <a:pt x="12801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8016" y="385572"/>
                  </a:lnTo>
                  <a:lnTo>
                    <a:pt x="128016" y="0"/>
                  </a:lnTo>
                  <a:close/>
                </a:path>
                <a:path w="365760" h="386079">
                  <a:moveTo>
                    <a:pt x="365760" y="0"/>
                  </a:moveTo>
                  <a:lnTo>
                    <a:pt x="236220" y="0"/>
                  </a:lnTo>
                  <a:lnTo>
                    <a:pt x="236220" y="385572"/>
                  </a:lnTo>
                  <a:lnTo>
                    <a:pt x="365760" y="385572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266188" y="5056644"/>
              <a:ext cx="1064260" cy="386080"/>
            </a:xfrm>
            <a:custGeom>
              <a:avLst/>
              <a:gdLst/>
              <a:ahLst/>
              <a:cxnLst/>
              <a:rect l="l" t="t" r="r" b="b"/>
              <a:pathLst>
                <a:path w="1064260" h="386079">
                  <a:moveTo>
                    <a:pt x="156972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56972" y="385572"/>
                  </a:lnTo>
                  <a:lnTo>
                    <a:pt x="156972" y="0"/>
                  </a:lnTo>
                  <a:close/>
                </a:path>
                <a:path w="1064260" h="386079">
                  <a:moveTo>
                    <a:pt x="452628" y="0"/>
                  </a:moveTo>
                  <a:lnTo>
                    <a:pt x="294119" y="0"/>
                  </a:lnTo>
                  <a:lnTo>
                    <a:pt x="294119" y="385572"/>
                  </a:lnTo>
                  <a:lnTo>
                    <a:pt x="452628" y="385572"/>
                  </a:lnTo>
                  <a:lnTo>
                    <a:pt x="452628" y="0"/>
                  </a:lnTo>
                  <a:close/>
                </a:path>
                <a:path w="1064260" h="386079">
                  <a:moveTo>
                    <a:pt x="757428" y="0"/>
                  </a:moveTo>
                  <a:lnTo>
                    <a:pt x="598919" y="0"/>
                  </a:lnTo>
                  <a:lnTo>
                    <a:pt x="598919" y="385572"/>
                  </a:lnTo>
                  <a:lnTo>
                    <a:pt x="757428" y="385572"/>
                  </a:lnTo>
                  <a:lnTo>
                    <a:pt x="757428" y="0"/>
                  </a:lnTo>
                  <a:close/>
                </a:path>
                <a:path w="1064260" h="386079">
                  <a:moveTo>
                    <a:pt x="1063752" y="0"/>
                  </a:moveTo>
                  <a:lnTo>
                    <a:pt x="905256" y="0"/>
                  </a:lnTo>
                  <a:lnTo>
                    <a:pt x="905256" y="385572"/>
                  </a:lnTo>
                  <a:lnTo>
                    <a:pt x="1063752" y="385572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572256" y="5056644"/>
              <a:ext cx="365760" cy="386080"/>
            </a:xfrm>
            <a:custGeom>
              <a:avLst/>
              <a:gdLst/>
              <a:ahLst/>
              <a:cxnLst/>
              <a:rect l="l" t="t" r="r" b="b"/>
              <a:pathLst>
                <a:path w="365760" h="386079">
                  <a:moveTo>
                    <a:pt x="128016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8016" y="385572"/>
                  </a:lnTo>
                  <a:lnTo>
                    <a:pt x="128016" y="0"/>
                  </a:lnTo>
                  <a:close/>
                </a:path>
                <a:path w="365760" h="386079">
                  <a:moveTo>
                    <a:pt x="365760" y="0"/>
                  </a:moveTo>
                  <a:lnTo>
                    <a:pt x="236220" y="0"/>
                  </a:lnTo>
                  <a:lnTo>
                    <a:pt x="236220" y="385572"/>
                  </a:lnTo>
                  <a:lnTo>
                    <a:pt x="365760" y="385572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266188" y="5769876"/>
              <a:ext cx="1064260" cy="548640"/>
            </a:xfrm>
            <a:custGeom>
              <a:avLst/>
              <a:gdLst/>
              <a:ahLst/>
              <a:cxnLst/>
              <a:rect l="l" t="t" r="r" b="b"/>
              <a:pathLst>
                <a:path w="1064260" h="548639">
                  <a:moveTo>
                    <a:pt x="156972" y="0"/>
                  </a:moveTo>
                  <a:lnTo>
                    <a:pt x="0" y="0"/>
                  </a:lnTo>
                  <a:lnTo>
                    <a:pt x="0" y="388620"/>
                  </a:lnTo>
                  <a:lnTo>
                    <a:pt x="156972" y="388620"/>
                  </a:lnTo>
                  <a:lnTo>
                    <a:pt x="156972" y="0"/>
                  </a:lnTo>
                  <a:close/>
                </a:path>
                <a:path w="1064260" h="548639">
                  <a:moveTo>
                    <a:pt x="757428" y="0"/>
                  </a:moveTo>
                  <a:lnTo>
                    <a:pt x="277368" y="0"/>
                  </a:lnTo>
                  <a:lnTo>
                    <a:pt x="277368" y="548640"/>
                  </a:lnTo>
                  <a:lnTo>
                    <a:pt x="757428" y="548640"/>
                  </a:lnTo>
                  <a:lnTo>
                    <a:pt x="757428" y="0"/>
                  </a:lnTo>
                  <a:close/>
                </a:path>
                <a:path w="1064260" h="548639">
                  <a:moveTo>
                    <a:pt x="1063752" y="0"/>
                  </a:moveTo>
                  <a:lnTo>
                    <a:pt x="905256" y="0"/>
                  </a:lnTo>
                  <a:lnTo>
                    <a:pt x="905256" y="388620"/>
                  </a:lnTo>
                  <a:lnTo>
                    <a:pt x="1063752" y="388620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572256" y="5769876"/>
              <a:ext cx="365760" cy="388620"/>
            </a:xfrm>
            <a:custGeom>
              <a:avLst/>
              <a:gdLst/>
              <a:ahLst/>
              <a:cxnLst/>
              <a:rect l="l" t="t" r="r" b="b"/>
              <a:pathLst>
                <a:path w="365760" h="388620">
                  <a:moveTo>
                    <a:pt x="128016" y="0"/>
                  </a:moveTo>
                  <a:lnTo>
                    <a:pt x="0" y="0"/>
                  </a:lnTo>
                  <a:lnTo>
                    <a:pt x="0" y="388620"/>
                  </a:lnTo>
                  <a:lnTo>
                    <a:pt x="128016" y="388620"/>
                  </a:lnTo>
                  <a:lnTo>
                    <a:pt x="128016" y="0"/>
                  </a:lnTo>
                  <a:close/>
                </a:path>
                <a:path w="365760" h="388620">
                  <a:moveTo>
                    <a:pt x="365760" y="0"/>
                  </a:moveTo>
                  <a:lnTo>
                    <a:pt x="236220" y="0"/>
                  </a:lnTo>
                  <a:lnTo>
                    <a:pt x="236220" y="388620"/>
                  </a:lnTo>
                  <a:lnTo>
                    <a:pt x="365760" y="388620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2571115"/>
            <a:chOff x="457200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079747" y="3526536"/>
              <a:ext cx="745490" cy="215265"/>
            </a:xfrm>
            <a:custGeom>
              <a:avLst/>
              <a:gdLst/>
              <a:ahLst/>
              <a:cxnLst/>
              <a:rect l="l" t="t" r="r" b="b"/>
              <a:pathLst>
                <a:path w="745489" h="215264">
                  <a:moveTo>
                    <a:pt x="745235" y="214883"/>
                  </a:moveTo>
                  <a:lnTo>
                    <a:pt x="0" y="208788"/>
                  </a:lnTo>
                  <a:lnTo>
                    <a:pt x="5119" y="197596"/>
                  </a:lnTo>
                  <a:lnTo>
                    <a:pt x="19240" y="172974"/>
                  </a:lnTo>
                  <a:lnTo>
                    <a:pt x="40505" y="148351"/>
                  </a:lnTo>
                  <a:lnTo>
                    <a:pt x="67055" y="137160"/>
                  </a:lnTo>
                  <a:lnTo>
                    <a:pt x="90511" y="145256"/>
                  </a:lnTo>
                  <a:lnTo>
                    <a:pt x="104965" y="163068"/>
                  </a:lnTo>
                  <a:lnTo>
                    <a:pt x="112275" y="180879"/>
                  </a:lnTo>
                  <a:lnTo>
                    <a:pt x="114300" y="188976"/>
                  </a:lnTo>
                  <a:lnTo>
                    <a:pt x="118348" y="173021"/>
                  </a:lnTo>
                  <a:lnTo>
                    <a:pt x="129540" y="137922"/>
                  </a:lnTo>
                  <a:lnTo>
                    <a:pt x="146446" y="102822"/>
                  </a:lnTo>
                  <a:lnTo>
                    <a:pt x="167640" y="86868"/>
                  </a:lnTo>
                  <a:lnTo>
                    <a:pt x="186999" y="92821"/>
                  </a:lnTo>
                  <a:lnTo>
                    <a:pt x="201358" y="105918"/>
                  </a:lnTo>
                  <a:lnTo>
                    <a:pt x="210288" y="119014"/>
                  </a:lnTo>
                  <a:lnTo>
                    <a:pt x="213360" y="124968"/>
                  </a:lnTo>
                  <a:lnTo>
                    <a:pt x="222099" y="105441"/>
                  </a:lnTo>
                  <a:lnTo>
                    <a:pt x="247840" y="62484"/>
                  </a:lnTo>
                  <a:lnTo>
                    <a:pt x="289869" y="19526"/>
                  </a:lnTo>
                  <a:lnTo>
                    <a:pt x="347472" y="0"/>
                  </a:lnTo>
                  <a:lnTo>
                    <a:pt x="404050" y="27146"/>
                  </a:lnTo>
                  <a:lnTo>
                    <a:pt x="442341" y="86868"/>
                  </a:lnTo>
                  <a:lnTo>
                    <a:pt x="464058" y="146589"/>
                  </a:lnTo>
                  <a:lnTo>
                    <a:pt x="470916" y="173736"/>
                  </a:lnTo>
                  <a:lnTo>
                    <a:pt x="475892" y="164925"/>
                  </a:lnTo>
                  <a:lnTo>
                    <a:pt x="489013" y="145542"/>
                  </a:lnTo>
                  <a:lnTo>
                    <a:pt x="507563" y="126158"/>
                  </a:lnTo>
                  <a:lnTo>
                    <a:pt x="528828" y="117348"/>
                  </a:lnTo>
                  <a:lnTo>
                    <a:pt x="547639" y="127349"/>
                  </a:lnTo>
                  <a:lnTo>
                    <a:pt x="559308" y="149352"/>
                  </a:lnTo>
                  <a:lnTo>
                    <a:pt x="565261" y="171354"/>
                  </a:lnTo>
                  <a:lnTo>
                    <a:pt x="566928" y="181356"/>
                  </a:lnTo>
                  <a:lnTo>
                    <a:pt x="567856" y="163972"/>
                  </a:lnTo>
                  <a:lnTo>
                    <a:pt x="576643" y="125730"/>
                  </a:lnTo>
                  <a:lnTo>
                    <a:pt x="602289" y="87487"/>
                  </a:lnTo>
                  <a:lnTo>
                    <a:pt x="653796" y="70104"/>
                  </a:lnTo>
                  <a:lnTo>
                    <a:pt x="705373" y="92725"/>
                  </a:lnTo>
                  <a:lnTo>
                    <a:pt x="732662" y="142493"/>
                  </a:lnTo>
                  <a:lnTo>
                    <a:pt x="743378" y="192262"/>
                  </a:lnTo>
                  <a:lnTo>
                    <a:pt x="745235" y="214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1577352"/>
              <a:ext cx="9144000" cy="2308860"/>
            </a:xfrm>
            <a:custGeom>
              <a:avLst/>
              <a:gdLst/>
              <a:ahLst/>
              <a:cxnLst/>
              <a:rect l="l" t="t" r="r" b="b"/>
              <a:pathLst>
                <a:path w="9144000" h="2308860">
                  <a:moveTo>
                    <a:pt x="9144000" y="1202436"/>
                  </a:moveTo>
                  <a:lnTo>
                    <a:pt x="0" y="1182624"/>
                  </a:lnTo>
                  <a:lnTo>
                    <a:pt x="0" y="1761744"/>
                  </a:lnTo>
                  <a:lnTo>
                    <a:pt x="4165092" y="1908048"/>
                  </a:lnTo>
                  <a:lnTo>
                    <a:pt x="0" y="1933956"/>
                  </a:lnTo>
                  <a:lnTo>
                    <a:pt x="0" y="2308860"/>
                  </a:lnTo>
                  <a:lnTo>
                    <a:pt x="9144000" y="2308860"/>
                  </a:lnTo>
                  <a:lnTo>
                    <a:pt x="9144000" y="1202436"/>
                  </a:lnTo>
                  <a:close/>
                </a:path>
                <a:path w="9144000" h="2308860">
                  <a:moveTo>
                    <a:pt x="9144000" y="59423"/>
                  </a:moveTo>
                  <a:lnTo>
                    <a:pt x="0" y="0"/>
                  </a:lnTo>
                  <a:lnTo>
                    <a:pt x="0" y="862584"/>
                  </a:lnTo>
                  <a:lnTo>
                    <a:pt x="9144000" y="862584"/>
                  </a:lnTo>
                  <a:lnTo>
                    <a:pt x="9144000" y="59423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289035" y="2220467"/>
              <a:ext cx="792480" cy="294640"/>
            </a:xfrm>
            <a:custGeom>
              <a:avLst/>
              <a:gdLst/>
              <a:ahLst/>
              <a:cxnLst/>
              <a:rect l="l" t="t" r="r" b="b"/>
              <a:pathLst>
                <a:path w="792479" h="294639">
                  <a:moveTo>
                    <a:pt x="0" y="294131"/>
                  </a:moveTo>
                  <a:lnTo>
                    <a:pt x="4619" y="270557"/>
                  </a:lnTo>
                  <a:lnTo>
                    <a:pt x="22098" y="218693"/>
                  </a:lnTo>
                  <a:lnTo>
                    <a:pt x="57864" y="166830"/>
                  </a:lnTo>
                  <a:lnTo>
                    <a:pt x="117348" y="143256"/>
                  </a:lnTo>
                  <a:lnTo>
                    <a:pt x="177688" y="157305"/>
                  </a:lnTo>
                  <a:lnTo>
                    <a:pt x="218313" y="188214"/>
                  </a:lnTo>
                  <a:lnTo>
                    <a:pt x="241220" y="219122"/>
                  </a:lnTo>
                  <a:lnTo>
                    <a:pt x="248412" y="233172"/>
                  </a:lnTo>
                  <a:lnTo>
                    <a:pt x="252341" y="196738"/>
                  </a:lnTo>
                  <a:lnTo>
                    <a:pt x="271843" y="116586"/>
                  </a:lnTo>
                  <a:lnTo>
                    <a:pt x="318492" y="36433"/>
                  </a:lnTo>
                  <a:lnTo>
                    <a:pt x="403860" y="0"/>
                  </a:lnTo>
                  <a:lnTo>
                    <a:pt x="490656" y="33337"/>
                  </a:lnTo>
                  <a:lnTo>
                    <a:pt x="540448" y="106679"/>
                  </a:lnTo>
                  <a:lnTo>
                    <a:pt x="563094" y="180022"/>
                  </a:lnTo>
                  <a:lnTo>
                    <a:pt x="568452" y="213359"/>
                  </a:lnTo>
                  <a:lnTo>
                    <a:pt x="577215" y="195738"/>
                  </a:lnTo>
                  <a:lnTo>
                    <a:pt x="603123" y="156972"/>
                  </a:lnTo>
                  <a:lnTo>
                    <a:pt x="645604" y="118205"/>
                  </a:lnTo>
                  <a:lnTo>
                    <a:pt x="704088" y="100584"/>
                  </a:lnTo>
                  <a:lnTo>
                    <a:pt x="755189" y="129635"/>
                  </a:lnTo>
                  <a:lnTo>
                    <a:pt x="781431" y="193548"/>
                  </a:lnTo>
                  <a:lnTo>
                    <a:pt x="791098" y="257460"/>
                  </a:lnTo>
                  <a:lnTo>
                    <a:pt x="792480" y="286512"/>
                  </a:lnTo>
                  <a:lnTo>
                    <a:pt x="0" y="2941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467" y="1714500"/>
              <a:ext cx="2392680" cy="2171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" y="1434084"/>
              <a:ext cx="445134" cy="143510"/>
            </a:xfrm>
            <a:custGeom>
              <a:avLst/>
              <a:gdLst/>
              <a:ahLst/>
              <a:cxnLst/>
              <a:rect l="l" t="t" r="r" b="b"/>
              <a:pathLst>
                <a:path w="445134" h="143509">
                  <a:moveTo>
                    <a:pt x="445008" y="143256"/>
                  </a:moveTo>
                  <a:lnTo>
                    <a:pt x="0" y="141732"/>
                  </a:lnTo>
                  <a:lnTo>
                    <a:pt x="0" y="3048"/>
                  </a:lnTo>
                  <a:lnTo>
                    <a:pt x="18478" y="952"/>
                  </a:lnTo>
                  <a:lnTo>
                    <a:pt x="28074" y="261"/>
                  </a:lnTo>
                  <a:lnTo>
                    <a:pt x="38100" y="0"/>
                  </a:lnTo>
                  <a:lnTo>
                    <a:pt x="41148" y="0"/>
                  </a:lnTo>
                  <a:lnTo>
                    <a:pt x="126515" y="17859"/>
                  </a:lnTo>
                  <a:lnTo>
                    <a:pt x="173164" y="57150"/>
                  </a:lnTo>
                  <a:lnTo>
                    <a:pt x="192666" y="96440"/>
                  </a:lnTo>
                  <a:lnTo>
                    <a:pt x="196595" y="114300"/>
                  </a:lnTo>
                  <a:lnTo>
                    <a:pt x="203787" y="107394"/>
                  </a:lnTo>
                  <a:lnTo>
                    <a:pt x="226694" y="92202"/>
                  </a:lnTo>
                  <a:lnTo>
                    <a:pt x="267319" y="77009"/>
                  </a:lnTo>
                  <a:lnTo>
                    <a:pt x="327659" y="70104"/>
                  </a:lnTo>
                  <a:lnTo>
                    <a:pt x="386500" y="81534"/>
                  </a:lnTo>
                  <a:lnTo>
                    <a:pt x="422338" y="106680"/>
                  </a:lnTo>
                  <a:lnTo>
                    <a:pt x="440174" y="131826"/>
                  </a:lnTo>
                  <a:lnTo>
                    <a:pt x="445008" y="143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46993" y="1368185"/>
            <a:ext cx="5532755" cy="1122680"/>
          </a:xfrm>
          <a:prstGeom prst="rect"/>
        </p:spPr>
        <p:txBody>
          <a:bodyPr wrap="square" lIns="0" tIns="130175" rIns="0" bIns="0" rtlCol="0" vert="horz">
            <a:spAutoFit/>
          </a:bodyPr>
          <a:lstStyle/>
          <a:p>
            <a:pPr marL="1344295" marR="5080" indent="-1332230">
              <a:lnSpc>
                <a:spcPts val="3840"/>
              </a:lnSpc>
              <a:spcBef>
                <a:spcPts val="1025"/>
              </a:spcBef>
            </a:pPr>
            <a:r>
              <a:rPr dirty="0" sz="4000" spc="-610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4000" spc="-275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4000" spc="-235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4000" spc="-150" b="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4000" spc="-7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4000" spc="-440" b="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4000" spc="-650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4000" spc="-530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4000" spc="-7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4000" spc="-78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4000" spc="-560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4000" spc="1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4000" spc="-470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4000" spc="-74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4000" spc="-130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4000" spc="-425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4000" spc="3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4000" spc="-190" b="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4000" spc="-7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4000" spc="-235" b="0">
                <a:solidFill>
                  <a:srgbClr val="B52621"/>
                </a:solidFill>
                <a:latin typeface="Trebuchet MS"/>
                <a:cs typeface="Trebuchet MS"/>
              </a:rPr>
              <a:t>P</a:t>
            </a:r>
            <a:r>
              <a:rPr dirty="0" sz="4000" spc="605" b="0">
                <a:solidFill>
                  <a:srgbClr val="B52621"/>
                </a:solidFill>
                <a:latin typeface="Trebuchet MS"/>
                <a:cs typeface="Trebuchet MS"/>
              </a:rPr>
              <a:t>-</a:t>
            </a:r>
            <a:r>
              <a:rPr dirty="0" sz="4000" spc="-110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4000" spc="-785" b="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4000" spc="-254" b="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4000" spc="-520" b="0">
                <a:solidFill>
                  <a:srgbClr val="B52621"/>
                </a:solidFill>
                <a:latin typeface="Trebuchet MS"/>
                <a:cs typeface="Trebuchet MS"/>
              </a:rPr>
              <a:t>M  </a:t>
            </a:r>
            <a:r>
              <a:rPr dirty="0" sz="4000" spc="-459" b="0">
                <a:solidFill>
                  <a:srgbClr val="B52621"/>
                </a:solidFill>
                <a:latin typeface="Trebuchet MS"/>
                <a:cs typeface="Trebuchet MS"/>
              </a:rPr>
              <a:t>CONSTRUCTION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7200" y="3886199"/>
            <a:ext cx="9144000" cy="2573020"/>
            <a:chOff x="457200" y="3886199"/>
            <a:chExt cx="9144000" cy="2573020"/>
          </a:xfrm>
        </p:grpSpPr>
        <p:sp>
          <p:nvSpPr>
            <p:cNvPr id="10" name="object 10"/>
            <p:cNvSpPr/>
            <p:nvPr/>
          </p:nvSpPr>
          <p:spPr>
            <a:xfrm>
              <a:off x="457200" y="3886200"/>
              <a:ext cx="9144000" cy="2315210"/>
            </a:xfrm>
            <a:custGeom>
              <a:avLst/>
              <a:gdLst/>
              <a:ahLst/>
              <a:cxnLst/>
              <a:rect l="l" t="t" r="r" b="b"/>
              <a:pathLst>
                <a:path w="9144000" h="2315210">
                  <a:moveTo>
                    <a:pt x="0" y="2314955"/>
                  </a:moveTo>
                  <a:lnTo>
                    <a:pt x="9144000" y="23149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31495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74280" y="4248912"/>
              <a:ext cx="500380" cy="144780"/>
            </a:xfrm>
            <a:custGeom>
              <a:avLst/>
              <a:gdLst/>
              <a:ahLst/>
              <a:cxnLst/>
              <a:rect l="l" t="t" r="r" b="b"/>
              <a:pathLst>
                <a:path w="500379" h="144779">
                  <a:moveTo>
                    <a:pt x="499872" y="144779"/>
                  </a:moveTo>
                  <a:lnTo>
                    <a:pt x="0" y="138684"/>
                  </a:lnTo>
                  <a:lnTo>
                    <a:pt x="3262" y="131302"/>
                  </a:lnTo>
                  <a:lnTo>
                    <a:pt x="12382" y="115061"/>
                  </a:lnTo>
                  <a:lnTo>
                    <a:pt x="26360" y="98821"/>
                  </a:lnTo>
                  <a:lnTo>
                    <a:pt x="44196" y="91439"/>
                  </a:lnTo>
                  <a:lnTo>
                    <a:pt x="60126" y="96916"/>
                  </a:lnTo>
                  <a:lnTo>
                    <a:pt x="69913" y="108965"/>
                  </a:lnTo>
                  <a:lnTo>
                    <a:pt x="74842" y="121015"/>
                  </a:lnTo>
                  <a:lnTo>
                    <a:pt x="76200" y="126491"/>
                  </a:lnTo>
                  <a:lnTo>
                    <a:pt x="78890" y="115776"/>
                  </a:lnTo>
                  <a:lnTo>
                    <a:pt x="86296" y="92202"/>
                  </a:lnTo>
                  <a:lnTo>
                    <a:pt x="97416" y="68627"/>
                  </a:lnTo>
                  <a:lnTo>
                    <a:pt x="111252" y="57912"/>
                  </a:lnTo>
                  <a:lnTo>
                    <a:pt x="124610" y="61960"/>
                  </a:lnTo>
                  <a:lnTo>
                    <a:pt x="134683" y="70866"/>
                  </a:lnTo>
                  <a:lnTo>
                    <a:pt x="141041" y="79771"/>
                  </a:lnTo>
                  <a:lnTo>
                    <a:pt x="143256" y="83820"/>
                  </a:lnTo>
                  <a:lnTo>
                    <a:pt x="148947" y="70723"/>
                  </a:lnTo>
                  <a:lnTo>
                    <a:pt x="165925" y="41910"/>
                  </a:lnTo>
                  <a:lnTo>
                    <a:pt x="194048" y="13096"/>
                  </a:lnTo>
                  <a:lnTo>
                    <a:pt x="233172" y="0"/>
                  </a:lnTo>
                  <a:lnTo>
                    <a:pt x="270462" y="18097"/>
                  </a:lnTo>
                  <a:lnTo>
                    <a:pt x="296037" y="57911"/>
                  </a:lnTo>
                  <a:lnTo>
                    <a:pt x="310753" y="97726"/>
                  </a:lnTo>
                  <a:lnTo>
                    <a:pt x="315468" y="115824"/>
                  </a:lnTo>
                  <a:lnTo>
                    <a:pt x="318873" y="109870"/>
                  </a:lnTo>
                  <a:lnTo>
                    <a:pt x="327850" y="96774"/>
                  </a:lnTo>
                  <a:lnTo>
                    <a:pt x="340542" y="83677"/>
                  </a:lnTo>
                  <a:lnTo>
                    <a:pt x="355092" y="77724"/>
                  </a:lnTo>
                  <a:lnTo>
                    <a:pt x="367260" y="84629"/>
                  </a:lnTo>
                  <a:lnTo>
                    <a:pt x="374713" y="99822"/>
                  </a:lnTo>
                  <a:lnTo>
                    <a:pt x="378452" y="115014"/>
                  </a:lnTo>
                  <a:lnTo>
                    <a:pt x="379476" y="121920"/>
                  </a:lnTo>
                  <a:lnTo>
                    <a:pt x="380166" y="110251"/>
                  </a:lnTo>
                  <a:lnTo>
                    <a:pt x="386143" y="84582"/>
                  </a:lnTo>
                  <a:lnTo>
                    <a:pt x="403264" y="58912"/>
                  </a:lnTo>
                  <a:lnTo>
                    <a:pt x="437388" y="47244"/>
                  </a:lnTo>
                  <a:lnTo>
                    <a:pt x="472868" y="62484"/>
                  </a:lnTo>
                  <a:lnTo>
                    <a:pt x="491490" y="96012"/>
                  </a:lnTo>
                  <a:lnTo>
                    <a:pt x="498681" y="129539"/>
                  </a:lnTo>
                  <a:lnTo>
                    <a:pt x="499872" y="144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7200" y="6201155"/>
              <a:ext cx="9144000" cy="257810"/>
            </a:xfrm>
            <a:custGeom>
              <a:avLst/>
              <a:gdLst/>
              <a:ahLst/>
              <a:cxnLst/>
              <a:rect l="l" t="t" r="r" b="b"/>
              <a:pathLst>
                <a:path w="9144000" h="257810">
                  <a:moveTo>
                    <a:pt x="9144000" y="257556"/>
                  </a:moveTo>
                  <a:lnTo>
                    <a:pt x="0" y="25755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55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200" y="3886200"/>
              <a:ext cx="9144000" cy="467995"/>
            </a:xfrm>
            <a:custGeom>
              <a:avLst/>
              <a:gdLst/>
              <a:ahLst/>
              <a:cxnLst/>
              <a:rect l="l" t="t" r="r" b="b"/>
              <a:pathLst>
                <a:path w="9144000" h="467995">
                  <a:moveTo>
                    <a:pt x="0" y="467867"/>
                  </a:moveTo>
                  <a:lnTo>
                    <a:pt x="0" y="0"/>
                  </a:lnTo>
                  <a:lnTo>
                    <a:pt x="9144000" y="0"/>
                  </a:lnTo>
                  <a:lnTo>
                    <a:pt x="9144000" y="114299"/>
                  </a:lnTo>
                  <a:lnTo>
                    <a:pt x="0" y="467867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39012" y="4483620"/>
              <a:ext cx="8362315" cy="445134"/>
            </a:xfrm>
            <a:custGeom>
              <a:avLst/>
              <a:gdLst/>
              <a:ahLst/>
              <a:cxnLst/>
              <a:rect l="l" t="t" r="r" b="b"/>
              <a:pathLst>
                <a:path w="8362315" h="445135">
                  <a:moveTo>
                    <a:pt x="388620" y="141732"/>
                  </a:moveTo>
                  <a:lnTo>
                    <a:pt x="387921" y="127444"/>
                  </a:lnTo>
                  <a:lnTo>
                    <a:pt x="383095" y="96012"/>
                  </a:lnTo>
                  <a:lnTo>
                    <a:pt x="369963" y="64579"/>
                  </a:lnTo>
                  <a:lnTo>
                    <a:pt x="344424" y="50292"/>
                  </a:lnTo>
                  <a:lnTo>
                    <a:pt x="316179" y="58864"/>
                  </a:lnTo>
                  <a:lnTo>
                    <a:pt x="295656" y="77724"/>
                  </a:lnTo>
                  <a:lnTo>
                    <a:pt x="283121" y="96583"/>
                  </a:lnTo>
                  <a:lnTo>
                    <a:pt x="278892" y="105156"/>
                  </a:lnTo>
                  <a:lnTo>
                    <a:pt x="276123" y="88722"/>
                  </a:lnTo>
                  <a:lnTo>
                    <a:pt x="264795" y="52578"/>
                  </a:lnTo>
                  <a:lnTo>
                    <a:pt x="240309" y="16421"/>
                  </a:lnTo>
                  <a:lnTo>
                    <a:pt x="198120" y="0"/>
                  </a:lnTo>
                  <a:lnTo>
                    <a:pt x="155994" y="18097"/>
                  </a:lnTo>
                  <a:lnTo>
                    <a:pt x="133159" y="57912"/>
                  </a:lnTo>
                  <a:lnTo>
                    <a:pt x="123748" y="97726"/>
                  </a:lnTo>
                  <a:lnTo>
                    <a:pt x="121920" y="115824"/>
                  </a:lnTo>
                  <a:lnTo>
                    <a:pt x="118313" y="108915"/>
                  </a:lnTo>
                  <a:lnTo>
                    <a:pt x="106870" y="93726"/>
                  </a:lnTo>
                  <a:lnTo>
                    <a:pt x="86550" y="78524"/>
                  </a:lnTo>
                  <a:lnTo>
                    <a:pt x="56388" y="71628"/>
                  </a:lnTo>
                  <a:lnTo>
                    <a:pt x="27635" y="83058"/>
                  </a:lnTo>
                  <a:lnTo>
                    <a:pt x="10477" y="108204"/>
                  </a:lnTo>
                  <a:lnTo>
                    <a:pt x="2159" y="133350"/>
                  </a:lnTo>
                  <a:lnTo>
                    <a:pt x="0" y="144780"/>
                  </a:lnTo>
                  <a:lnTo>
                    <a:pt x="388620" y="141732"/>
                  </a:lnTo>
                  <a:close/>
                </a:path>
                <a:path w="8362315" h="445135">
                  <a:moveTo>
                    <a:pt x="8362175" y="158496"/>
                  </a:moveTo>
                  <a:lnTo>
                    <a:pt x="8353679" y="156248"/>
                  </a:lnTo>
                  <a:lnTo>
                    <a:pt x="8344459" y="154305"/>
                  </a:lnTo>
                  <a:lnTo>
                    <a:pt x="8334959" y="152920"/>
                  </a:lnTo>
                  <a:lnTo>
                    <a:pt x="8325599" y="152400"/>
                  </a:lnTo>
                  <a:lnTo>
                    <a:pt x="8322551" y="152400"/>
                  </a:lnTo>
                  <a:lnTo>
                    <a:pt x="8237194" y="188823"/>
                  </a:lnTo>
                  <a:lnTo>
                    <a:pt x="8190535" y="268986"/>
                  </a:lnTo>
                  <a:lnTo>
                    <a:pt x="8171040" y="349135"/>
                  </a:lnTo>
                  <a:lnTo>
                    <a:pt x="8167103" y="385572"/>
                  </a:lnTo>
                  <a:lnTo>
                    <a:pt x="8159890" y="371513"/>
                  </a:lnTo>
                  <a:lnTo>
                    <a:pt x="8136814" y="340614"/>
                  </a:lnTo>
                  <a:lnTo>
                    <a:pt x="8095742" y="309702"/>
                  </a:lnTo>
                  <a:lnTo>
                    <a:pt x="8034515" y="295656"/>
                  </a:lnTo>
                  <a:lnTo>
                    <a:pt x="7975917" y="318985"/>
                  </a:lnTo>
                  <a:lnTo>
                    <a:pt x="7940599" y="370332"/>
                  </a:lnTo>
                  <a:lnTo>
                    <a:pt x="7923289" y="421665"/>
                  </a:lnTo>
                  <a:lnTo>
                    <a:pt x="7918691" y="445008"/>
                  </a:lnTo>
                  <a:lnTo>
                    <a:pt x="8362175" y="441960"/>
                  </a:lnTo>
                  <a:lnTo>
                    <a:pt x="8362175" y="385572"/>
                  </a:lnTo>
                  <a:lnTo>
                    <a:pt x="8362175" y="158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956803" y="5152644"/>
              <a:ext cx="1644650" cy="1306195"/>
            </a:xfrm>
            <a:custGeom>
              <a:avLst/>
              <a:gdLst/>
              <a:ahLst/>
              <a:cxnLst/>
              <a:rect l="l" t="t" r="r" b="b"/>
              <a:pathLst>
                <a:path w="1644650" h="1306195">
                  <a:moveTo>
                    <a:pt x="1644396" y="452628"/>
                  </a:moveTo>
                  <a:lnTo>
                    <a:pt x="1391412" y="452628"/>
                  </a:lnTo>
                  <a:lnTo>
                    <a:pt x="1392692" y="402336"/>
                  </a:lnTo>
                  <a:lnTo>
                    <a:pt x="1394703" y="352044"/>
                  </a:lnTo>
                  <a:lnTo>
                    <a:pt x="1397447" y="301752"/>
                  </a:lnTo>
                  <a:lnTo>
                    <a:pt x="1400921" y="251460"/>
                  </a:lnTo>
                  <a:lnTo>
                    <a:pt x="1405128" y="201168"/>
                  </a:lnTo>
                  <a:lnTo>
                    <a:pt x="1474470" y="199834"/>
                  </a:lnTo>
                  <a:lnTo>
                    <a:pt x="1543812" y="199643"/>
                  </a:lnTo>
                  <a:lnTo>
                    <a:pt x="1545217" y="149375"/>
                  </a:lnTo>
                  <a:lnTo>
                    <a:pt x="1547050" y="99250"/>
                  </a:lnTo>
                  <a:lnTo>
                    <a:pt x="1549169" y="49410"/>
                  </a:lnTo>
                  <a:lnTo>
                    <a:pt x="1551432" y="0"/>
                  </a:lnTo>
                  <a:lnTo>
                    <a:pt x="1644396" y="770"/>
                  </a:lnTo>
                  <a:lnTo>
                    <a:pt x="1644396" y="452628"/>
                  </a:lnTo>
                  <a:close/>
                </a:path>
                <a:path w="1644650" h="1306195">
                  <a:moveTo>
                    <a:pt x="1644396" y="574548"/>
                  </a:moveTo>
                  <a:lnTo>
                    <a:pt x="1210056" y="574548"/>
                  </a:lnTo>
                  <a:lnTo>
                    <a:pt x="1210991" y="542544"/>
                  </a:lnTo>
                  <a:lnTo>
                    <a:pt x="1211770" y="511492"/>
                  </a:lnTo>
                  <a:lnTo>
                    <a:pt x="1212842" y="480464"/>
                  </a:lnTo>
                  <a:lnTo>
                    <a:pt x="1214628" y="449580"/>
                  </a:lnTo>
                  <a:lnTo>
                    <a:pt x="1347073" y="452366"/>
                  </a:lnTo>
                  <a:lnTo>
                    <a:pt x="1644396" y="452628"/>
                  </a:lnTo>
                  <a:lnTo>
                    <a:pt x="1644396" y="574548"/>
                  </a:lnTo>
                  <a:close/>
                </a:path>
                <a:path w="1644650" h="1306195">
                  <a:moveTo>
                    <a:pt x="1644396" y="1305874"/>
                  </a:moveTo>
                  <a:lnTo>
                    <a:pt x="0" y="1303020"/>
                  </a:lnTo>
                  <a:lnTo>
                    <a:pt x="365" y="1252747"/>
                  </a:lnTo>
                  <a:lnTo>
                    <a:pt x="849" y="1202506"/>
                  </a:lnTo>
                  <a:lnTo>
                    <a:pt x="1450" y="1152290"/>
                  </a:lnTo>
                  <a:lnTo>
                    <a:pt x="2165" y="1102090"/>
                  </a:lnTo>
                  <a:lnTo>
                    <a:pt x="2991" y="1051898"/>
                  </a:lnTo>
                  <a:lnTo>
                    <a:pt x="3925" y="1001706"/>
                  </a:lnTo>
                  <a:lnTo>
                    <a:pt x="4965" y="951507"/>
                  </a:lnTo>
                  <a:lnTo>
                    <a:pt x="6108" y="901290"/>
                  </a:lnTo>
                  <a:lnTo>
                    <a:pt x="7351" y="851050"/>
                  </a:lnTo>
                  <a:lnTo>
                    <a:pt x="8692" y="800777"/>
                  </a:lnTo>
                  <a:lnTo>
                    <a:pt x="10127" y="750463"/>
                  </a:lnTo>
                  <a:lnTo>
                    <a:pt x="11655" y="700101"/>
                  </a:lnTo>
                  <a:lnTo>
                    <a:pt x="13272" y="649681"/>
                  </a:lnTo>
                  <a:lnTo>
                    <a:pt x="14976" y="599197"/>
                  </a:lnTo>
                  <a:lnTo>
                    <a:pt x="16764" y="548639"/>
                  </a:lnTo>
                  <a:lnTo>
                    <a:pt x="397764" y="542544"/>
                  </a:lnTo>
                  <a:lnTo>
                    <a:pt x="397959" y="566928"/>
                  </a:lnTo>
                  <a:lnTo>
                    <a:pt x="398041" y="574548"/>
                  </a:lnTo>
                  <a:lnTo>
                    <a:pt x="399049" y="632340"/>
                  </a:lnTo>
                  <a:lnTo>
                    <a:pt x="399288" y="662940"/>
                  </a:lnTo>
                  <a:lnTo>
                    <a:pt x="534958" y="662940"/>
                  </a:lnTo>
                  <a:lnTo>
                    <a:pt x="536112" y="714375"/>
                  </a:lnTo>
                  <a:lnTo>
                    <a:pt x="536985" y="758952"/>
                  </a:lnTo>
                  <a:lnTo>
                    <a:pt x="537710" y="810791"/>
                  </a:lnTo>
                  <a:lnTo>
                    <a:pt x="537972" y="861060"/>
                  </a:lnTo>
                  <a:lnTo>
                    <a:pt x="1644396" y="861060"/>
                  </a:lnTo>
                  <a:lnTo>
                    <a:pt x="1644396" y="1305874"/>
                  </a:lnTo>
                  <a:close/>
                </a:path>
                <a:path w="1644650" h="1306195">
                  <a:moveTo>
                    <a:pt x="1644396" y="763524"/>
                  </a:moveTo>
                  <a:lnTo>
                    <a:pt x="935736" y="763524"/>
                  </a:lnTo>
                  <a:lnTo>
                    <a:pt x="934878" y="714375"/>
                  </a:lnTo>
                  <a:lnTo>
                    <a:pt x="934795" y="700101"/>
                  </a:lnTo>
                  <a:lnTo>
                    <a:pt x="934683" y="649681"/>
                  </a:lnTo>
                  <a:lnTo>
                    <a:pt x="934878" y="616077"/>
                  </a:lnTo>
                  <a:lnTo>
                    <a:pt x="935736" y="566928"/>
                  </a:lnTo>
                  <a:lnTo>
                    <a:pt x="990600" y="569329"/>
                  </a:lnTo>
                  <a:lnTo>
                    <a:pt x="1210056" y="574548"/>
                  </a:lnTo>
                  <a:lnTo>
                    <a:pt x="1644396" y="574548"/>
                  </a:lnTo>
                  <a:lnTo>
                    <a:pt x="1644396" y="763524"/>
                  </a:lnTo>
                  <a:close/>
                </a:path>
                <a:path w="1644650" h="1306195">
                  <a:moveTo>
                    <a:pt x="534958" y="662940"/>
                  </a:moveTo>
                  <a:lnTo>
                    <a:pt x="399288" y="662940"/>
                  </a:lnTo>
                  <a:lnTo>
                    <a:pt x="534924" y="661416"/>
                  </a:lnTo>
                  <a:lnTo>
                    <a:pt x="534958" y="662940"/>
                  </a:lnTo>
                  <a:close/>
                </a:path>
                <a:path w="1644650" h="1306195">
                  <a:moveTo>
                    <a:pt x="1644396" y="861060"/>
                  </a:moveTo>
                  <a:lnTo>
                    <a:pt x="537972" y="861060"/>
                  </a:lnTo>
                  <a:lnTo>
                    <a:pt x="583692" y="860889"/>
                  </a:lnTo>
                  <a:lnTo>
                    <a:pt x="766572" y="858012"/>
                  </a:lnTo>
                  <a:lnTo>
                    <a:pt x="766572" y="758952"/>
                  </a:lnTo>
                  <a:lnTo>
                    <a:pt x="851155" y="760666"/>
                  </a:lnTo>
                  <a:lnTo>
                    <a:pt x="893445" y="761738"/>
                  </a:lnTo>
                  <a:lnTo>
                    <a:pt x="935736" y="763524"/>
                  </a:lnTo>
                  <a:lnTo>
                    <a:pt x="1644396" y="763524"/>
                  </a:lnTo>
                  <a:lnTo>
                    <a:pt x="1644396" y="86106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025383" y="5713476"/>
              <a:ext cx="287020" cy="117475"/>
            </a:xfrm>
            <a:custGeom>
              <a:avLst/>
              <a:gdLst/>
              <a:ahLst/>
              <a:cxnLst/>
              <a:rect l="l" t="t" r="r" b="b"/>
              <a:pathLst>
                <a:path w="287020" h="117475">
                  <a:moveTo>
                    <a:pt x="193548" y="117348"/>
                  </a:moveTo>
                  <a:lnTo>
                    <a:pt x="99060" y="108204"/>
                  </a:lnTo>
                  <a:lnTo>
                    <a:pt x="3048" y="111252"/>
                  </a:lnTo>
                  <a:lnTo>
                    <a:pt x="0" y="0"/>
                  </a:lnTo>
                  <a:lnTo>
                    <a:pt x="99060" y="10668"/>
                  </a:lnTo>
                  <a:lnTo>
                    <a:pt x="193548" y="7620"/>
                  </a:lnTo>
                  <a:lnTo>
                    <a:pt x="281940" y="7620"/>
                  </a:lnTo>
                  <a:lnTo>
                    <a:pt x="286512" y="109728"/>
                  </a:lnTo>
                  <a:lnTo>
                    <a:pt x="193548" y="117348"/>
                  </a:lnTo>
                  <a:close/>
                </a:path>
              </a:pathLst>
            </a:custGeom>
            <a:solidFill>
              <a:srgbClr val="B526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9844" y="5958839"/>
              <a:ext cx="181356" cy="1173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972032" y="5641860"/>
              <a:ext cx="1629410" cy="650875"/>
            </a:xfrm>
            <a:custGeom>
              <a:avLst/>
              <a:gdLst/>
              <a:ahLst/>
              <a:cxnLst/>
              <a:rect l="l" t="t" r="r" b="b"/>
              <a:pathLst>
                <a:path w="1629409" h="650875">
                  <a:moveTo>
                    <a:pt x="277368" y="371856"/>
                  </a:moveTo>
                  <a:lnTo>
                    <a:pt x="271272" y="268224"/>
                  </a:lnTo>
                  <a:lnTo>
                    <a:pt x="182880" y="268224"/>
                  </a:lnTo>
                  <a:lnTo>
                    <a:pt x="88392" y="259080"/>
                  </a:lnTo>
                  <a:lnTo>
                    <a:pt x="0" y="269748"/>
                  </a:lnTo>
                  <a:lnTo>
                    <a:pt x="0" y="367284"/>
                  </a:lnTo>
                  <a:lnTo>
                    <a:pt x="88392" y="365760"/>
                  </a:lnTo>
                  <a:lnTo>
                    <a:pt x="182880" y="367284"/>
                  </a:lnTo>
                  <a:lnTo>
                    <a:pt x="277368" y="371856"/>
                  </a:lnTo>
                  <a:close/>
                </a:path>
                <a:path w="1629409" h="650875">
                  <a:moveTo>
                    <a:pt x="454152" y="515112"/>
                  </a:moveTo>
                  <a:lnTo>
                    <a:pt x="453859" y="504444"/>
                  </a:lnTo>
                  <a:lnTo>
                    <a:pt x="451192" y="406908"/>
                  </a:lnTo>
                  <a:lnTo>
                    <a:pt x="451104" y="403860"/>
                  </a:lnTo>
                  <a:lnTo>
                    <a:pt x="355092" y="406908"/>
                  </a:lnTo>
                  <a:lnTo>
                    <a:pt x="262128" y="397764"/>
                  </a:lnTo>
                  <a:lnTo>
                    <a:pt x="167640" y="405384"/>
                  </a:lnTo>
                  <a:lnTo>
                    <a:pt x="173736" y="505968"/>
                  </a:lnTo>
                  <a:lnTo>
                    <a:pt x="262128" y="507492"/>
                  </a:lnTo>
                  <a:lnTo>
                    <a:pt x="355092" y="504444"/>
                  </a:lnTo>
                  <a:lnTo>
                    <a:pt x="454152" y="515112"/>
                  </a:lnTo>
                  <a:close/>
                </a:path>
                <a:path w="1629409" h="650875">
                  <a:moveTo>
                    <a:pt x="935748" y="541020"/>
                  </a:moveTo>
                  <a:lnTo>
                    <a:pt x="845832" y="530339"/>
                  </a:lnTo>
                  <a:lnTo>
                    <a:pt x="751344" y="531876"/>
                  </a:lnTo>
                  <a:lnTo>
                    <a:pt x="658380" y="537972"/>
                  </a:lnTo>
                  <a:lnTo>
                    <a:pt x="656856" y="644652"/>
                  </a:lnTo>
                  <a:lnTo>
                    <a:pt x="751344" y="638556"/>
                  </a:lnTo>
                  <a:lnTo>
                    <a:pt x="845832" y="637032"/>
                  </a:lnTo>
                  <a:lnTo>
                    <a:pt x="935748" y="640080"/>
                  </a:lnTo>
                  <a:lnTo>
                    <a:pt x="935748" y="637032"/>
                  </a:lnTo>
                  <a:lnTo>
                    <a:pt x="935748" y="541020"/>
                  </a:lnTo>
                  <a:close/>
                </a:path>
                <a:path w="1629409" h="650875">
                  <a:moveTo>
                    <a:pt x="1277112" y="541007"/>
                  </a:moveTo>
                  <a:lnTo>
                    <a:pt x="1188720" y="544055"/>
                  </a:lnTo>
                  <a:lnTo>
                    <a:pt x="999744" y="537959"/>
                  </a:lnTo>
                  <a:lnTo>
                    <a:pt x="1004316" y="640067"/>
                  </a:lnTo>
                  <a:lnTo>
                    <a:pt x="1094232" y="640067"/>
                  </a:lnTo>
                  <a:lnTo>
                    <a:pt x="1188720" y="650735"/>
                  </a:lnTo>
                  <a:lnTo>
                    <a:pt x="1277112" y="638543"/>
                  </a:lnTo>
                  <a:lnTo>
                    <a:pt x="1277112" y="541007"/>
                  </a:lnTo>
                  <a:close/>
                </a:path>
                <a:path w="1629409" h="650875">
                  <a:moveTo>
                    <a:pt x="1539240" y="109728"/>
                  </a:moveTo>
                  <a:lnTo>
                    <a:pt x="1533144" y="7620"/>
                  </a:lnTo>
                  <a:lnTo>
                    <a:pt x="1444752" y="7620"/>
                  </a:lnTo>
                  <a:lnTo>
                    <a:pt x="1351788" y="10668"/>
                  </a:lnTo>
                  <a:lnTo>
                    <a:pt x="1252728" y="0"/>
                  </a:lnTo>
                  <a:lnTo>
                    <a:pt x="1255776" y="109728"/>
                  </a:lnTo>
                  <a:lnTo>
                    <a:pt x="1351788" y="106680"/>
                  </a:lnTo>
                  <a:lnTo>
                    <a:pt x="1444752" y="115824"/>
                  </a:lnTo>
                  <a:lnTo>
                    <a:pt x="1539240" y="109728"/>
                  </a:lnTo>
                  <a:close/>
                </a:path>
                <a:path w="1629409" h="650875">
                  <a:moveTo>
                    <a:pt x="1562100" y="176784"/>
                  </a:moveTo>
                  <a:lnTo>
                    <a:pt x="1470660" y="166116"/>
                  </a:lnTo>
                  <a:lnTo>
                    <a:pt x="1377696" y="167640"/>
                  </a:lnTo>
                  <a:lnTo>
                    <a:pt x="1284732" y="173736"/>
                  </a:lnTo>
                  <a:lnTo>
                    <a:pt x="1281684" y="280416"/>
                  </a:lnTo>
                  <a:lnTo>
                    <a:pt x="1377696" y="272796"/>
                  </a:lnTo>
                  <a:lnTo>
                    <a:pt x="1470660" y="271272"/>
                  </a:lnTo>
                  <a:lnTo>
                    <a:pt x="1562100" y="275844"/>
                  </a:lnTo>
                  <a:lnTo>
                    <a:pt x="1562100" y="176784"/>
                  </a:lnTo>
                  <a:close/>
                </a:path>
                <a:path w="1629409" h="650875">
                  <a:moveTo>
                    <a:pt x="1629168" y="172427"/>
                  </a:moveTo>
                  <a:lnTo>
                    <a:pt x="1624596" y="172212"/>
                  </a:lnTo>
                  <a:lnTo>
                    <a:pt x="1629168" y="249948"/>
                  </a:lnTo>
                  <a:lnTo>
                    <a:pt x="1629168" y="172427"/>
                  </a:lnTo>
                  <a:close/>
                </a:path>
              </a:pathLst>
            </a:custGeom>
            <a:solidFill>
              <a:srgbClr val="B52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76311" y="3886199"/>
              <a:ext cx="964565" cy="2162810"/>
            </a:xfrm>
            <a:custGeom>
              <a:avLst/>
              <a:gdLst/>
              <a:ahLst/>
              <a:cxnLst/>
              <a:rect l="l" t="t" r="r" b="b"/>
              <a:pathLst>
                <a:path w="964564" h="2162810">
                  <a:moveTo>
                    <a:pt x="963968" y="806208"/>
                  </a:moveTo>
                  <a:lnTo>
                    <a:pt x="928509" y="363461"/>
                  </a:lnTo>
                  <a:lnTo>
                    <a:pt x="875766" y="12014"/>
                  </a:lnTo>
                  <a:lnTo>
                    <a:pt x="873277" y="0"/>
                  </a:lnTo>
                  <a:lnTo>
                    <a:pt x="548703" y="0"/>
                  </a:lnTo>
                  <a:lnTo>
                    <a:pt x="431520" y="0"/>
                  </a:lnTo>
                  <a:lnTo>
                    <a:pt x="46189" y="0"/>
                  </a:lnTo>
                  <a:lnTo>
                    <a:pt x="34239" y="39712"/>
                  </a:lnTo>
                  <a:lnTo>
                    <a:pt x="21018" y="90462"/>
                  </a:lnTo>
                  <a:lnTo>
                    <a:pt x="10261" y="140462"/>
                  </a:lnTo>
                  <a:lnTo>
                    <a:pt x="2311" y="188976"/>
                  </a:lnTo>
                  <a:lnTo>
                    <a:pt x="0" y="235953"/>
                  </a:lnTo>
                  <a:lnTo>
                    <a:pt x="825" y="267042"/>
                  </a:lnTo>
                  <a:lnTo>
                    <a:pt x="6248" y="342544"/>
                  </a:lnTo>
                  <a:lnTo>
                    <a:pt x="10731" y="386194"/>
                  </a:lnTo>
                  <a:lnTo>
                    <a:pt x="16332" y="433285"/>
                  </a:lnTo>
                  <a:lnTo>
                    <a:pt x="22999" y="483438"/>
                  </a:lnTo>
                  <a:lnTo>
                    <a:pt x="30695" y="536257"/>
                  </a:lnTo>
                  <a:lnTo>
                    <a:pt x="39370" y="591388"/>
                  </a:lnTo>
                  <a:lnTo>
                    <a:pt x="48971" y="648436"/>
                  </a:lnTo>
                  <a:lnTo>
                    <a:pt x="59436" y="707034"/>
                  </a:lnTo>
                  <a:lnTo>
                    <a:pt x="70739" y="766787"/>
                  </a:lnTo>
                  <a:lnTo>
                    <a:pt x="82816" y="827341"/>
                  </a:lnTo>
                  <a:lnTo>
                    <a:pt x="95631" y="888288"/>
                  </a:lnTo>
                  <a:lnTo>
                    <a:pt x="109118" y="949286"/>
                  </a:lnTo>
                  <a:lnTo>
                    <a:pt x="123240" y="1009929"/>
                  </a:lnTo>
                  <a:lnTo>
                    <a:pt x="137947" y="1069848"/>
                  </a:lnTo>
                  <a:lnTo>
                    <a:pt x="81800" y="1338961"/>
                  </a:lnTo>
                  <a:lnTo>
                    <a:pt x="68224" y="1703641"/>
                  </a:lnTo>
                  <a:lnTo>
                    <a:pt x="75806" y="2024621"/>
                  </a:lnTo>
                  <a:lnTo>
                    <a:pt x="83083" y="2162556"/>
                  </a:lnTo>
                  <a:lnTo>
                    <a:pt x="191287" y="2162556"/>
                  </a:lnTo>
                  <a:lnTo>
                    <a:pt x="450380" y="1085088"/>
                  </a:lnTo>
                  <a:lnTo>
                    <a:pt x="466331" y="981443"/>
                  </a:lnTo>
                  <a:lnTo>
                    <a:pt x="501434" y="726757"/>
                  </a:lnTo>
                  <a:lnTo>
                    <a:pt x="512076" y="629221"/>
                  </a:lnTo>
                  <a:lnTo>
                    <a:pt x="541820" y="739216"/>
                  </a:lnTo>
                  <a:lnTo>
                    <a:pt x="637832" y="1005852"/>
                  </a:lnTo>
                  <a:lnTo>
                    <a:pt x="611771" y="1347812"/>
                  </a:lnTo>
                  <a:lnTo>
                    <a:pt x="661454" y="1724228"/>
                  </a:lnTo>
                  <a:lnTo>
                    <a:pt x="731697" y="2028329"/>
                  </a:lnTo>
                  <a:lnTo>
                    <a:pt x="767372" y="2153424"/>
                  </a:lnTo>
                  <a:lnTo>
                    <a:pt x="899960" y="2153424"/>
                  </a:lnTo>
                  <a:lnTo>
                    <a:pt x="911885" y="1988997"/>
                  </a:lnTo>
                  <a:lnTo>
                    <a:pt x="937107" y="1602689"/>
                  </a:lnTo>
                  <a:lnTo>
                    <a:pt x="959751" y="1154938"/>
                  </a:lnTo>
                  <a:lnTo>
                    <a:pt x="963968" y="806208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07108" y="6060948"/>
              <a:ext cx="510540" cy="166370"/>
            </a:xfrm>
            <a:custGeom>
              <a:avLst/>
              <a:gdLst/>
              <a:ahLst/>
              <a:cxnLst/>
              <a:rect l="l" t="t" r="r" b="b"/>
              <a:pathLst>
                <a:path w="510539" h="166370">
                  <a:moveTo>
                    <a:pt x="510540" y="166116"/>
                  </a:moveTo>
                  <a:lnTo>
                    <a:pt x="459376" y="165571"/>
                  </a:lnTo>
                  <a:lnTo>
                    <a:pt x="357249" y="164044"/>
                  </a:lnTo>
                  <a:lnTo>
                    <a:pt x="0" y="156972"/>
                  </a:lnTo>
                  <a:lnTo>
                    <a:pt x="666" y="144589"/>
                  </a:lnTo>
                  <a:lnTo>
                    <a:pt x="857" y="117538"/>
                  </a:lnTo>
                  <a:lnTo>
                    <a:pt x="22859" y="85344"/>
                  </a:lnTo>
                  <a:lnTo>
                    <a:pt x="27431" y="83820"/>
                  </a:lnTo>
                  <a:lnTo>
                    <a:pt x="45934" y="84058"/>
                  </a:lnTo>
                  <a:lnTo>
                    <a:pt x="64650" y="85105"/>
                  </a:lnTo>
                  <a:lnTo>
                    <a:pt x="73152" y="85344"/>
                  </a:lnTo>
                  <a:lnTo>
                    <a:pt x="85344" y="85344"/>
                  </a:lnTo>
                  <a:lnTo>
                    <a:pt x="104775" y="81605"/>
                  </a:lnTo>
                  <a:lnTo>
                    <a:pt x="149352" y="51816"/>
                  </a:lnTo>
                  <a:lnTo>
                    <a:pt x="154305" y="40576"/>
                  </a:lnTo>
                  <a:lnTo>
                    <a:pt x="156638" y="35313"/>
                  </a:lnTo>
                  <a:lnTo>
                    <a:pt x="193929" y="8382"/>
                  </a:lnTo>
                  <a:lnTo>
                    <a:pt x="228600" y="0"/>
                  </a:lnTo>
                  <a:lnTo>
                    <a:pt x="237767" y="571"/>
                  </a:lnTo>
                  <a:lnTo>
                    <a:pt x="295798" y="26717"/>
                  </a:lnTo>
                  <a:lnTo>
                    <a:pt x="323468" y="45719"/>
                  </a:lnTo>
                  <a:lnTo>
                    <a:pt x="352853" y="63579"/>
                  </a:lnTo>
                  <a:lnTo>
                    <a:pt x="387095" y="77724"/>
                  </a:lnTo>
                  <a:lnTo>
                    <a:pt x="424814" y="90035"/>
                  </a:lnTo>
                  <a:lnTo>
                    <a:pt x="460247" y="106489"/>
                  </a:lnTo>
                  <a:lnTo>
                    <a:pt x="489965" y="130659"/>
                  </a:lnTo>
                  <a:lnTo>
                    <a:pt x="510540" y="16611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107" y="5990844"/>
              <a:ext cx="208787" cy="2011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05583" y="6217920"/>
              <a:ext cx="512445" cy="59690"/>
            </a:xfrm>
            <a:custGeom>
              <a:avLst/>
              <a:gdLst/>
              <a:ahLst/>
              <a:cxnLst/>
              <a:rect l="l" t="t" r="r" b="b"/>
              <a:pathLst>
                <a:path w="512444" h="59689">
                  <a:moveTo>
                    <a:pt x="510539" y="59436"/>
                  </a:moveTo>
                  <a:lnTo>
                    <a:pt x="153578" y="52512"/>
                  </a:lnTo>
                  <a:lnTo>
                    <a:pt x="0" y="48768"/>
                  </a:lnTo>
                  <a:lnTo>
                    <a:pt x="238" y="37076"/>
                  </a:lnTo>
                  <a:lnTo>
                    <a:pt x="1285" y="12549"/>
                  </a:lnTo>
                  <a:lnTo>
                    <a:pt x="1524" y="0"/>
                  </a:lnTo>
                  <a:lnTo>
                    <a:pt x="358485" y="6923"/>
                  </a:lnTo>
                  <a:lnTo>
                    <a:pt x="512063" y="10668"/>
                  </a:lnTo>
                  <a:lnTo>
                    <a:pt x="511873" y="34480"/>
                  </a:lnTo>
                  <a:lnTo>
                    <a:pt x="511421" y="46886"/>
                  </a:lnTo>
                  <a:lnTo>
                    <a:pt x="510539" y="5943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4183" y="6065520"/>
              <a:ext cx="115823" cy="9296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8927" y="5990844"/>
              <a:ext cx="166115" cy="807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05484" y="6041136"/>
              <a:ext cx="309880" cy="228600"/>
            </a:xfrm>
            <a:custGeom>
              <a:avLst/>
              <a:gdLst/>
              <a:ahLst/>
              <a:cxnLst/>
              <a:rect l="l" t="t" r="r" b="b"/>
              <a:pathLst>
                <a:path w="309880" h="228600">
                  <a:moveTo>
                    <a:pt x="306323" y="228600"/>
                  </a:moveTo>
                  <a:lnTo>
                    <a:pt x="0" y="228600"/>
                  </a:lnTo>
                  <a:lnTo>
                    <a:pt x="690" y="218336"/>
                  </a:lnTo>
                  <a:lnTo>
                    <a:pt x="7810" y="189928"/>
                  </a:lnTo>
                  <a:lnTo>
                    <a:pt x="28932" y="146946"/>
                  </a:lnTo>
                  <a:lnTo>
                    <a:pt x="71628" y="92964"/>
                  </a:lnTo>
                  <a:lnTo>
                    <a:pt x="85082" y="71580"/>
                  </a:lnTo>
                  <a:lnTo>
                    <a:pt x="90106" y="48768"/>
                  </a:lnTo>
                  <a:lnTo>
                    <a:pt x="91987" y="28241"/>
                  </a:lnTo>
                  <a:lnTo>
                    <a:pt x="96012" y="13716"/>
                  </a:lnTo>
                  <a:lnTo>
                    <a:pt x="104536" y="7072"/>
                  </a:lnTo>
                  <a:lnTo>
                    <a:pt x="116205" y="2857"/>
                  </a:lnTo>
                  <a:lnTo>
                    <a:pt x="130730" y="642"/>
                  </a:lnTo>
                  <a:lnTo>
                    <a:pt x="147828" y="0"/>
                  </a:lnTo>
                  <a:lnTo>
                    <a:pt x="162496" y="190"/>
                  </a:lnTo>
                  <a:lnTo>
                    <a:pt x="170330" y="642"/>
                  </a:lnTo>
                  <a:lnTo>
                    <a:pt x="178308" y="1524"/>
                  </a:lnTo>
                  <a:lnTo>
                    <a:pt x="220813" y="1524"/>
                  </a:lnTo>
                  <a:lnTo>
                    <a:pt x="260032" y="4953"/>
                  </a:lnTo>
                  <a:lnTo>
                    <a:pt x="290393" y="16954"/>
                  </a:lnTo>
                  <a:lnTo>
                    <a:pt x="306323" y="42672"/>
                  </a:lnTo>
                  <a:lnTo>
                    <a:pt x="309538" y="80081"/>
                  </a:lnTo>
                  <a:lnTo>
                    <a:pt x="309181" y="123634"/>
                  </a:lnTo>
                  <a:lnTo>
                    <a:pt x="307395" y="173188"/>
                  </a:lnTo>
                  <a:lnTo>
                    <a:pt x="306323" y="228600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05483" y="6269736"/>
              <a:ext cx="306705" cy="45720"/>
            </a:xfrm>
            <a:custGeom>
              <a:avLst/>
              <a:gdLst/>
              <a:ahLst/>
              <a:cxnLst/>
              <a:rect l="l" t="t" r="r" b="b"/>
              <a:pathLst>
                <a:path w="306705" h="45720">
                  <a:moveTo>
                    <a:pt x="306324" y="45719"/>
                  </a:moveTo>
                  <a:lnTo>
                    <a:pt x="0" y="45719"/>
                  </a:lnTo>
                  <a:lnTo>
                    <a:pt x="0" y="0"/>
                  </a:lnTo>
                  <a:lnTo>
                    <a:pt x="306324" y="0"/>
                  </a:lnTo>
                  <a:lnTo>
                    <a:pt x="306324" y="45719"/>
                  </a:lnTo>
                  <a:close/>
                </a:path>
              </a:pathLst>
            </a:custGeom>
            <a:solidFill>
              <a:srgbClr val="6964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35" y="6097523"/>
              <a:ext cx="106679" cy="731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71236" y="3886199"/>
              <a:ext cx="530860" cy="41275"/>
            </a:xfrm>
            <a:custGeom>
              <a:avLst/>
              <a:gdLst/>
              <a:ahLst/>
              <a:cxnLst/>
              <a:rect l="l" t="t" r="r" b="b"/>
              <a:pathLst>
                <a:path w="530860" h="41275">
                  <a:moveTo>
                    <a:pt x="265539" y="41148"/>
                  </a:moveTo>
                  <a:lnTo>
                    <a:pt x="218182" y="39836"/>
                  </a:lnTo>
                  <a:lnTo>
                    <a:pt x="169131" y="35729"/>
                  </a:lnTo>
                  <a:lnTo>
                    <a:pt x="118473" y="28575"/>
                  </a:lnTo>
                  <a:lnTo>
                    <a:pt x="66290" y="18119"/>
                  </a:lnTo>
                  <a:lnTo>
                    <a:pt x="12667" y="4106"/>
                  </a:lnTo>
                  <a:lnTo>
                    <a:pt x="0" y="0"/>
                  </a:lnTo>
                  <a:lnTo>
                    <a:pt x="530477" y="0"/>
                  </a:lnTo>
                  <a:lnTo>
                    <a:pt x="464735" y="18209"/>
                  </a:lnTo>
                  <a:lnTo>
                    <a:pt x="402758" y="30321"/>
                  </a:lnTo>
                  <a:lnTo>
                    <a:pt x="336261" y="38283"/>
                  </a:lnTo>
                  <a:lnTo>
                    <a:pt x="265539" y="4114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854708" y="3886200"/>
              <a:ext cx="62230" cy="20320"/>
            </a:xfrm>
            <a:custGeom>
              <a:avLst/>
              <a:gdLst/>
              <a:ahLst/>
              <a:cxnLst/>
              <a:rect l="l" t="t" r="r" b="b"/>
              <a:pathLst>
                <a:path w="62230" h="20320">
                  <a:moveTo>
                    <a:pt x="6095" y="19811"/>
                  </a:moveTo>
                  <a:lnTo>
                    <a:pt x="1523" y="18287"/>
                  </a:lnTo>
                  <a:lnTo>
                    <a:pt x="1523" y="15239"/>
                  </a:lnTo>
                  <a:lnTo>
                    <a:pt x="0" y="10667"/>
                  </a:lnTo>
                  <a:lnTo>
                    <a:pt x="1523" y="7619"/>
                  </a:lnTo>
                  <a:lnTo>
                    <a:pt x="4571" y="6095"/>
                  </a:lnTo>
                  <a:lnTo>
                    <a:pt x="22859" y="0"/>
                  </a:lnTo>
                  <a:lnTo>
                    <a:pt x="61721" y="0"/>
                  </a:lnTo>
                  <a:lnTo>
                    <a:pt x="9143" y="18287"/>
                  </a:lnTo>
                  <a:lnTo>
                    <a:pt x="6095" y="19811"/>
                  </a:lnTo>
                  <a:close/>
                </a:path>
              </a:pathLst>
            </a:custGeom>
            <a:solidFill>
              <a:srgbClr val="FBF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93876" y="3886199"/>
              <a:ext cx="318770" cy="277495"/>
            </a:xfrm>
            <a:custGeom>
              <a:avLst/>
              <a:gdLst/>
              <a:ahLst/>
              <a:cxnLst/>
              <a:rect l="l" t="t" r="r" b="b"/>
              <a:pathLst>
                <a:path w="318769" h="277495">
                  <a:moveTo>
                    <a:pt x="188976" y="277368"/>
                  </a:moveTo>
                  <a:lnTo>
                    <a:pt x="0" y="234696"/>
                  </a:lnTo>
                  <a:lnTo>
                    <a:pt x="18288" y="32004"/>
                  </a:lnTo>
                  <a:lnTo>
                    <a:pt x="35269" y="0"/>
                  </a:lnTo>
                  <a:lnTo>
                    <a:pt x="318578" y="0"/>
                  </a:lnTo>
                  <a:lnTo>
                    <a:pt x="306324" y="237744"/>
                  </a:lnTo>
                  <a:lnTo>
                    <a:pt x="188976" y="277368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07579" y="3886199"/>
              <a:ext cx="305435" cy="279400"/>
            </a:xfrm>
            <a:custGeom>
              <a:avLst/>
              <a:gdLst/>
              <a:ahLst/>
              <a:cxnLst/>
              <a:rect l="l" t="t" r="r" b="b"/>
              <a:pathLst>
                <a:path w="305434" h="279400">
                  <a:moveTo>
                    <a:pt x="305130" y="0"/>
                  </a:moveTo>
                  <a:lnTo>
                    <a:pt x="270827" y="0"/>
                  </a:lnTo>
                  <a:lnTo>
                    <a:pt x="248234" y="26479"/>
                  </a:lnTo>
                  <a:lnTo>
                    <a:pt x="216344" y="57708"/>
                  </a:lnTo>
                  <a:lnTo>
                    <a:pt x="215176" y="58597"/>
                  </a:lnTo>
                  <a:lnTo>
                    <a:pt x="239268" y="30492"/>
                  </a:lnTo>
                  <a:lnTo>
                    <a:pt x="267906" y="0"/>
                  </a:lnTo>
                  <a:lnTo>
                    <a:pt x="262432" y="0"/>
                  </a:lnTo>
                  <a:lnTo>
                    <a:pt x="251079" y="11696"/>
                  </a:lnTo>
                  <a:lnTo>
                    <a:pt x="207264" y="57924"/>
                  </a:lnTo>
                  <a:lnTo>
                    <a:pt x="201269" y="63271"/>
                  </a:lnTo>
                  <a:lnTo>
                    <a:pt x="194691" y="67640"/>
                  </a:lnTo>
                  <a:lnTo>
                    <a:pt x="187553" y="70561"/>
                  </a:lnTo>
                  <a:lnTo>
                    <a:pt x="179832" y="71640"/>
                  </a:lnTo>
                  <a:lnTo>
                    <a:pt x="176784" y="71640"/>
                  </a:lnTo>
                  <a:lnTo>
                    <a:pt x="173736" y="70116"/>
                  </a:lnTo>
                  <a:lnTo>
                    <a:pt x="170688" y="70116"/>
                  </a:lnTo>
                  <a:lnTo>
                    <a:pt x="88392" y="50304"/>
                  </a:lnTo>
                  <a:lnTo>
                    <a:pt x="4572" y="32016"/>
                  </a:lnTo>
                  <a:lnTo>
                    <a:pt x="1524" y="32016"/>
                  </a:lnTo>
                  <a:lnTo>
                    <a:pt x="1524" y="33540"/>
                  </a:lnTo>
                  <a:lnTo>
                    <a:pt x="0" y="35064"/>
                  </a:lnTo>
                  <a:lnTo>
                    <a:pt x="1524" y="36588"/>
                  </a:lnTo>
                  <a:lnTo>
                    <a:pt x="3048" y="36588"/>
                  </a:lnTo>
                  <a:lnTo>
                    <a:pt x="169164" y="76212"/>
                  </a:lnTo>
                  <a:lnTo>
                    <a:pt x="178308" y="76212"/>
                  </a:lnTo>
                  <a:lnTo>
                    <a:pt x="187629" y="75349"/>
                  </a:lnTo>
                  <a:lnTo>
                    <a:pt x="196367" y="72910"/>
                  </a:lnTo>
                  <a:lnTo>
                    <a:pt x="192036" y="76200"/>
                  </a:lnTo>
                  <a:lnTo>
                    <a:pt x="184912" y="154813"/>
                  </a:lnTo>
                  <a:lnTo>
                    <a:pt x="179654" y="219265"/>
                  </a:lnTo>
                  <a:lnTo>
                    <a:pt x="176390" y="262877"/>
                  </a:lnTo>
                  <a:lnTo>
                    <a:pt x="175272" y="278892"/>
                  </a:lnTo>
                  <a:lnTo>
                    <a:pt x="292620" y="237744"/>
                  </a:lnTo>
                  <a:lnTo>
                    <a:pt x="305130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38884" y="3886200"/>
              <a:ext cx="1248410" cy="312420"/>
            </a:xfrm>
            <a:custGeom>
              <a:avLst/>
              <a:gdLst/>
              <a:ahLst/>
              <a:cxnLst/>
              <a:rect l="l" t="t" r="r" b="b"/>
              <a:pathLst>
                <a:path w="1248410" h="312420">
                  <a:moveTo>
                    <a:pt x="303276" y="312419"/>
                  </a:moveTo>
                  <a:lnTo>
                    <a:pt x="0" y="257555"/>
                  </a:lnTo>
                  <a:lnTo>
                    <a:pt x="28742" y="0"/>
                  </a:lnTo>
                  <a:lnTo>
                    <a:pt x="1242711" y="0"/>
                  </a:lnTo>
                  <a:lnTo>
                    <a:pt x="1246436" y="138683"/>
                  </a:lnTo>
                  <a:lnTo>
                    <a:pt x="1021079" y="138683"/>
                  </a:lnTo>
                  <a:lnTo>
                    <a:pt x="869583" y="231647"/>
                  </a:lnTo>
                  <a:lnTo>
                    <a:pt x="589787" y="231647"/>
                  </a:lnTo>
                  <a:lnTo>
                    <a:pt x="303276" y="312419"/>
                  </a:lnTo>
                  <a:close/>
                </a:path>
                <a:path w="1248410" h="312420">
                  <a:moveTo>
                    <a:pt x="1248156" y="202691"/>
                  </a:moveTo>
                  <a:lnTo>
                    <a:pt x="1021079" y="138683"/>
                  </a:lnTo>
                  <a:lnTo>
                    <a:pt x="1246436" y="138683"/>
                  </a:lnTo>
                  <a:lnTo>
                    <a:pt x="1248156" y="202691"/>
                  </a:lnTo>
                  <a:close/>
                </a:path>
                <a:path w="1248410" h="312420">
                  <a:moveTo>
                    <a:pt x="819912" y="262127"/>
                  </a:moveTo>
                  <a:lnTo>
                    <a:pt x="589787" y="231647"/>
                  </a:lnTo>
                  <a:lnTo>
                    <a:pt x="869583" y="231647"/>
                  </a:lnTo>
                  <a:lnTo>
                    <a:pt x="819912" y="262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042160" y="3886199"/>
              <a:ext cx="718185" cy="312420"/>
            </a:xfrm>
            <a:custGeom>
              <a:avLst/>
              <a:gdLst/>
              <a:ahLst/>
              <a:cxnLst/>
              <a:rect l="l" t="t" r="r" b="b"/>
              <a:pathLst>
                <a:path w="718185" h="312420">
                  <a:moveTo>
                    <a:pt x="286512" y="231660"/>
                  </a:moveTo>
                  <a:lnTo>
                    <a:pt x="277139" y="0"/>
                  </a:lnTo>
                  <a:lnTo>
                    <a:pt x="15100" y="0"/>
                  </a:lnTo>
                  <a:lnTo>
                    <a:pt x="0" y="312420"/>
                  </a:lnTo>
                  <a:lnTo>
                    <a:pt x="286512" y="231660"/>
                  </a:lnTo>
                  <a:close/>
                </a:path>
                <a:path w="718185" h="312420">
                  <a:moveTo>
                    <a:pt x="717804" y="138696"/>
                  </a:moveTo>
                  <a:lnTo>
                    <a:pt x="715175" y="0"/>
                  </a:lnTo>
                  <a:lnTo>
                    <a:pt x="507479" y="0"/>
                  </a:lnTo>
                  <a:lnTo>
                    <a:pt x="516636" y="262140"/>
                  </a:lnTo>
                  <a:lnTo>
                    <a:pt x="717804" y="138696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126746" y="2588734"/>
            <a:ext cx="6080125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3980" algn="l"/>
              </a:tabLst>
            </a:pPr>
            <a:r>
              <a:rPr dirty="0" sz="1800" spc="-5">
                <a:latin typeface="Arial MT"/>
                <a:cs typeface="Arial MT"/>
              </a:rPr>
              <a:t>Slip-form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construction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is </a:t>
            </a:r>
            <a:r>
              <a:rPr dirty="0" sz="1800" spc="-10">
                <a:latin typeface="Arial MT"/>
                <a:cs typeface="Arial MT"/>
              </a:rPr>
              <a:t>used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tall </a:t>
            </a:r>
            <a:r>
              <a:rPr dirty="0" sz="1800" spc="-5">
                <a:latin typeface="Arial MT"/>
                <a:cs typeface="Arial MT"/>
              </a:rPr>
              <a:t>structures,</a:t>
            </a:r>
            <a:r>
              <a:rPr dirty="0" sz="1800">
                <a:latin typeface="Arial MT"/>
                <a:cs typeface="Arial MT"/>
              </a:rPr>
              <a:t> such</a:t>
            </a:r>
            <a:r>
              <a:rPr dirty="0" sz="1800" spc="-10">
                <a:latin typeface="Arial MT"/>
                <a:cs typeface="Arial MT"/>
              </a:rPr>
              <a:t> as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towers,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buildings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dams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well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 </a:t>
            </a:r>
            <a:r>
              <a:rPr dirty="0" sz="1800" spc="-5">
                <a:latin typeface="Arial MT"/>
                <a:cs typeface="Arial MT"/>
              </a:rPr>
              <a:t>horizontal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structures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such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rodways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barriers.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enables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continous,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non- </a:t>
            </a:r>
            <a:r>
              <a:rPr dirty="0" sz="1800" spc="-5">
                <a:latin typeface="Arial MT"/>
                <a:cs typeface="Arial MT"/>
              </a:rPr>
              <a:t> inturpted,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cast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place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joint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less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concrete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structures </a:t>
            </a:r>
            <a:r>
              <a:rPr dirty="0" sz="1800" spc="-10">
                <a:latin typeface="Arial MT"/>
                <a:cs typeface="Arial MT"/>
              </a:rPr>
              <a:t>which </a:t>
            </a:r>
            <a:r>
              <a:rPr dirty="0" sz="1800" spc="-5">
                <a:latin typeface="Arial MT"/>
                <a:cs typeface="Arial MT"/>
              </a:rPr>
              <a:t> have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superior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performance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characteristics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over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construction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method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using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discrete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form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elements.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Slip forming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relies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on </a:t>
            </a:r>
            <a:r>
              <a:rPr dirty="0" sz="1800" spc="-5">
                <a:latin typeface="Arial MT"/>
                <a:cs typeface="Arial MT"/>
              </a:rPr>
              <a:t> 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quick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setting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properties</a:t>
            </a:r>
            <a:r>
              <a:rPr dirty="0" sz="1800">
                <a:latin typeface="Arial MT"/>
                <a:cs typeface="Arial MT"/>
              </a:rPr>
              <a:t> of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concrete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requires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balance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between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quick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setting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capacity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and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workabilty.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1315212"/>
            <a:ext cx="9144000" cy="2571115"/>
            <a:chOff x="457199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187" y="2002548"/>
              <a:ext cx="9144635" cy="1884045"/>
            </a:xfrm>
            <a:custGeom>
              <a:avLst/>
              <a:gdLst/>
              <a:ahLst/>
              <a:cxnLst/>
              <a:rect l="l" t="t" r="r" b="b"/>
              <a:pathLst>
                <a:path w="9144635" h="1884045">
                  <a:moveTo>
                    <a:pt x="9144013" y="1107935"/>
                  </a:moveTo>
                  <a:lnTo>
                    <a:pt x="0" y="1127747"/>
                  </a:lnTo>
                  <a:lnTo>
                    <a:pt x="0" y="1883651"/>
                  </a:lnTo>
                  <a:lnTo>
                    <a:pt x="9144013" y="1883651"/>
                  </a:lnTo>
                  <a:lnTo>
                    <a:pt x="9144013" y="1812023"/>
                  </a:lnTo>
                  <a:lnTo>
                    <a:pt x="4980432" y="1787652"/>
                  </a:lnTo>
                  <a:lnTo>
                    <a:pt x="9144013" y="1650479"/>
                  </a:lnTo>
                  <a:lnTo>
                    <a:pt x="9144013" y="1107935"/>
                  </a:lnTo>
                  <a:close/>
                </a:path>
                <a:path w="9144635" h="1884045">
                  <a:moveTo>
                    <a:pt x="9144013" y="0"/>
                  </a:moveTo>
                  <a:lnTo>
                    <a:pt x="12" y="54851"/>
                  </a:lnTo>
                  <a:lnTo>
                    <a:pt x="12" y="809244"/>
                  </a:lnTo>
                  <a:lnTo>
                    <a:pt x="9144013" y="809244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3945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792492" y="432803"/>
                  </a:moveTo>
                  <a:lnTo>
                    <a:pt x="787654" y="414705"/>
                  </a:lnTo>
                  <a:lnTo>
                    <a:pt x="769810" y="374891"/>
                  </a:lnTo>
                  <a:lnTo>
                    <a:pt x="733983" y="335076"/>
                  </a:lnTo>
                  <a:lnTo>
                    <a:pt x="675132" y="316979"/>
                  </a:lnTo>
                  <a:lnTo>
                    <a:pt x="614159" y="327698"/>
                  </a:lnTo>
                  <a:lnTo>
                    <a:pt x="573595" y="351269"/>
                  </a:lnTo>
                  <a:lnTo>
                    <a:pt x="551053" y="374853"/>
                  </a:lnTo>
                  <a:lnTo>
                    <a:pt x="544068" y="385559"/>
                  </a:lnTo>
                  <a:lnTo>
                    <a:pt x="540143" y="357466"/>
                  </a:lnTo>
                  <a:lnTo>
                    <a:pt x="520636" y="295643"/>
                  </a:lnTo>
                  <a:lnTo>
                    <a:pt x="473989" y="233832"/>
                  </a:lnTo>
                  <a:lnTo>
                    <a:pt x="388620" y="205727"/>
                  </a:lnTo>
                  <a:lnTo>
                    <a:pt x="301586" y="231444"/>
                  </a:lnTo>
                  <a:lnTo>
                    <a:pt x="251269" y="288023"/>
                  </a:lnTo>
                  <a:lnTo>
                    <a:pt x="228104" y="344601"/>
                  </a:lnTo>
                  <a:lnTo>
                    <a:pt x="222504" y="370319"/>
                  </a:lnTo>
                  <a:lnTo>
                    <a:pt x="213982" y="356755"/>
                  </a:lnTo>
                  <a:lnTo>
                    <a:pt x="188595" y="326885"/>
                  </a:lnTo>
                  <a:lnTo>
                    <a:pt x="146646" y="297027"/>
                  </a:lnTo>
                  <a:lnTo>
                    <a:pt x="88392" y="283451"/>
                  </a:lnTo>
                  <a:lnTo>
                    <a:pt x="37299" y="306082"/>
                  </a:lnTo>
                  <a:lnTo>
                    <a:pt x="11049" y="355841"/>
                  </a:lnTo>
                  <a:lnTo>
                    <a:pt x="1384" y="405612"/>
                  </a:lnTo>
                  <a:lnTo>
                    <a:pt x="0" y="428231"/>
                  </a:lnTo>
                  <a:lnTo>
                    <a:pt x="792492" y="432803"/>
                  </a:lnTo>
                  <a:close/>
                </a:path>
                <a:path w="6327140" h="1884045">
                  <a:moveTo>
                    <a:pt x="4940808" y="272796"/>
                  </a:moveTo>
                  <a:lnTo>
                    <a:pt x="4931956" y="258025"/>
                  </a:lnTo>
                  <a:lnTo>
                    <a:pt x="4907661" y="225552"/>
                  </a:lnTo>
                  <a:lnTo>
                    <a:pt x="4871377" y="193065"/>
                  </a:lnTo>
                  <a:lnTo>
                    <a:pt x="4826508" y="178308"/>
                  </a:lnTo>
                  <a:lnTo>
                    <a:pt x="4787125" y="189255"/>
                  </a:lnTo>
                  <a:lnTo>
                    <a:pt x="4762881" y="213360"/>
                  </a:lnTo>
                  <a:lnTo>
                    <a:pt x="4750651" y="237451"/>
                  </a:lnTo>
                  <a:lnTo>
                    <a:pt x="4747260" y="248412"/>
                  </a:lnTo>
                  <a:lnTo>
                    <a:pt x="4740313" y="227457"/>
                  </a:lnTo>
                  <a:lnTo>
                    <a:pt x="4721352" y="181356"/>
                  </a:lnTo>
                  <a:lnTo>
                    <a:pt x="4693259" y="135255"/>
                  </a:lnTo>
                  <a:lnTo>
                    <a:pt x="4658868" y="114300"/>
                  </a:lnTo>
                  <a:lnTo>
                    <a:pt x="4625035" y="122148"/>
                  </a:lnTo>
                  <a:lnTo>
                    <a:pt x="4599622" y="139446"/>
                  </a:lnTo>
                  <a:lnTo>
                    <a:pt x="4583646" y="156730"/>
                  </a:lnTo>
                  <a:lnTo>
                    <a:pt x="4578096" y="164592"/>
                  </a:lnTo>
                  <a:lnTo>
                    <a:pt x="4563415" y="138874"/>
                  </a:lnTo>
                  <a:lnTo>
                    <a:pt x="4519993" y="82296"/>
                  </a:lnTo>
                  <a:lnTo>
                    <a:pt x="4448873" y="25717"/>
                  </a:lnTo>
                  <a:lnTo>
                    <a:pt x="4351020" y="0"/>
                  </a:lnTo>
                  <a:lnTo>
                    <a:pt x="4255389" y="35712"/>
                  </a:lnTo>
                  <a:lnTo>
                    <a:pt x="4190619" y="114300"/>
                  </a:lnTo>
                  <a:lnTo>
                    <a:pt x="4153852" y="192874"/>
                  </a:lnTo>
                  <a:lnTo>
                    <a:pt x="4142232" y="228600"/>
                  </a:lnTo>
                  <a:lnTo>
                    <a:pt x="4133837" y="216928"/>
                  </a:lnTo>
                  <a:lnTo>
                    <a:pt x="4111561" y="191262"/>
                  </a:lnTo>
                  <a:lnTo>
                    <a:pt x="4079875" y="165582"/>
                  </a:lnTo>
                  <a:lnTo>
                    <a:pt x="4043172" y="153924"/>
                  </a:lnTo>
                  <a:lnTo>
                    <a:pt x="4012603" y="167017"/>
                  </a:lnTo>
                  <a:lnTo>
                    <a:pt x="3992880" y="195834"/>
                  </a:lnTo>
                  <a:lnTo>
                    <a:pt x="3982313" y="224637"/>
                  </a:lnTo>
                  <a:lnTo>
                    <a:pt x="3979164" y="237744"/>
                  </a:lnTo>
                  <a:lnTo>
                    <a:pt x="3977525" y="214884"/>
                  </a:lnTo>
                  <a:lnTo>
                    <a:pt x="3962590" y="164592"/>
                  </a:lnTo>
                  <a:lnTo>
                    <a:pt x="3919372" y="114300"/>
                  </a:lnTo>
                  <a:lnTo>
                    <a:pt x="3832860" y="91440"/>
                  </a:lnTo>
                  <a:lnTo>
                    <a:pt x="3744925" y="121437"/>
                  </a:lnTo>
                  <a:lnTo>
                    <a:pt x="3698557" y="187452"/>
                  </a:lnTo>
                  <a:lnTo>
                    <a:pt x="3680485" y="253453"/>
                  </a:lnTo>
                  <a:lnTo>
                    <a:pt x="3677412" y="283464"/>
                  </a:lnTo>
                  <a:lnTo>
                    <a:pt x="4940808" y="272796"/>
                  </a:lnTo>
                  <a:close/>
                </a:path>
                <a:path w="6327140" h="1884045">
                  <a:moveTo>
                    <a:pt x="5475681" y="1883651"/>
                  </a:moveTo>
                  <a:lnTo>
                    <a:pt x="5424881" y="1847316"/>
                  </a:lnTo>
                  <a:lnTo>
                    <a:pt x="5326392" y="1824228"/>
                  </a:lnTo>
                  <a:lnTo>
                    <a:pt x="5240045" y="1862086"/>
                  </a:lnTo>
                  <a:lnTo>
                    <a:pt x="5228564" y="1883651"/>
                  </a:lnTo>
                  <a:lnTo>
                    <a:pt x="5475681" y="1883651"/>
                  </a:lnTo>
                  <a:close/>
                </a:path>
                <a:path w="6327140" h="1884045">
                  <a:moveTo>
                    <a:pt x="6066993" y="1883651"/>
                  </a:moveTo>
                  <a:lnTo>
                    <a:pt x="6055436" y="1846326"/>
                  </a:lnTo>
                  <a:lnTo>
                    <a:pt x="5976823" y="1741017"/>
                  </a:lnTo>
                  <a:lnTo>
                    <a:pt x="5832360" y="1693151"/>
                  </a:lnTo>
                  <a:lnTo>
                    <a:pt x="5686552" y="1736737"/>
                  </a:lnTo>
                  <a:lnTo>
                    <a:pt x="5602046" y="1832610"/>
                  </a:lnTo>
                  <a:lnTo>
                    <a:pt x="5581231" y="1883651"/>
                  </a:lnTo>
                  <a:lnTo>
                    <a:pt x="6066993" y="1883651"/>
                  </a:lnTo>
                  <a:close/>
                </a:path>
                <a:path w="6327140" h="1884045">
                  <a:moveTo>
                    <a:pt x="6326860" y="1883651"/>
                  </a:moveTo>
                  <a:lnTo>
                    <a:pt x="6316993" y="1880616"/>
                  </a:lnTo>
                  <a:lnTo>
                    <a:pt x="6300101" y="1883651"/>
                  </a:lnTo>
                  <a:lnTo>
                    <a:pt x="6326860" y="1883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461259" y="3563111"/>
              <a:ext cx="5097780" cy="20320"/>
            </a:xfrm>
            <a:custGeom>
              <a:avLst/>
              <a:gdLst/>
              <a:ahLst/>
              <a:cxnLst/>
              <a:rect l="l" t="t" r="r" b="b"/>
              <a:pathLst>
                <a:path w="5097780" h="20320">
                  <a:moveTo>
                    <a:pt x="50977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5097779" y="0"/>
                  </a:lnTo>
                  <a:lnTo>
                    <a:pt x="5097779" y="19812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80400" y="1590540"/>
            <a:ext cx="5139055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68450" marR="5080" indent="-1556385">
              <a:lnSpc>
                <a:spcPct val="100000"/>
              </a:lnSpc>
              <a:spcBef>
                <a:spcPts val="95"/>
              </a:spcBef>
            </a:pPr>
            <a:r>
              <a:rPr dirty="0" sz="2800" spc="-204" b="0">
                <a:solidFill>
                  <a:srgbClr val="B52621"/>
                </a:solidFill>
                <a:latin typeface="Trebuchet MS"/>
                <a:cs typeface="Trebuchet MS"/>
              </a:rPr>
              <a:t>Applications</a:t>
            </a:r>
            <a:r>
              <a:rPr dirty="0" sz="2800" spc="-260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130" b="0">
                <a:solidFill>
                  <a:srgbClr val="B52621"/>
                </a:solidFill>
                <a:latin typeface="Trebuchet MS"/>
                <a:cs typeface="Trebuchet MS"/>
              </a:rPr>
              <a:t>of</a:t>
            </a:r>
            <a:r>
              <a:rPr dirty="0" sz="2800" spc="-254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160" b="0">
                <a:solidFill>
                  <a:srgbClr val="B52621"/>
                </a:solidFill>
                <a:latin typeface="Trebuchet MS"/>
                <a:cs typeface="Trebuchet MS"/>
              </a:rPr>
              <a:t>slip</a:t>
            </a:r>
            <a:r>
              <a:rPr dirty="0" sz="2800" spc="-265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180" b="0">
                <a:solidFill>
                  <a:srgbClr val="B52621"/>
                </a:solidFill>
                <a:latin typeface="Trebuchet MS"/>
                <a:cs typeface="Trebuchet MS"/>
              </a:rPr>
              <a:t>form</a:t>
            </a:r>
            <a:r>
              <a:rPr dirty="0" sz="2800" spc="-300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155" b="0">
                <a:solidFill>
                  <a:srgbClr val="B52621"/>
                </a:solidFill>
                <a:latin typeface="Trebuchet MS"/>
                <a:cs typeface="Trebuchet MS"/>
              </a:rPr>
              <a:t>construction </a:t>
            </a:r>
            <a:r>
              <a:rPr dirty="0" sz="2800" spc="-830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21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275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800" spc="-285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280" b="0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2800" spc="-165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800" spc="-21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-240" b="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130" b="0">
                <a:solidFill>
                  <a:srgbClr val="B52621"/>
                </a:solidFill>
                <a:latin typeface="Trebuchet MS"/>
                <a:cs typeface="Trebuchet MS"/>
              </a:rPr>
              <a:t>y</a:t>
            </a:r>
            <a:r>
              <a:rPr dirty="0" sz="2800" spc="-285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275" b="0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800" spc="12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290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-270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270" b="0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800" spc="-215" b="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800" spc="20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290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78457" y="2904743"/>
            <a:ext cx="7335520" cy="981710"/>
            <a:chOff x="1378457" y="2904743"/>
            <a:chExt cx="7335520" cy="981710"/>
          </a:xfrm>
        </p:grpSpPr>
        <p:sp>
          <p:nvSpPr>
            <p:cNvPr id="8" name="object 8"/>
            <p:cNvSpPr/>
            <p:nvPr/>
          </p:nvSpPr>
          <p:spPr>
            <a:xfrm>
              <a:off x="1378457" y="2904743"/>
              <a:ext cx="1346200" cy="981710"/>
            </a:xfrm>
            <a:custGeom>
              <a:avLst/>
              <a:gdLst/>
              <a:ahLst/>
              <a:cxnLst/>
              <a:rect l="l" t="t" r="r" b="b"/>
              <a:pathLst>
                <a:path w="1346200" h="981710">
                  <a:moveTo>
                    <a:pt x="1051641" y="981456"/>
                  </a:moveTo>
                  <a:lnTo>
                    <a:pt x="294050" y="981456"/>
                  </a:lnTo>
                  <a:lnTo>
                    <a:pt x="11429" y="699516"/>
                  </a:lnTo>
                  <a:lnTo>
                    <a:pt x="2857" y="686395"/>
                  </a:lnTo>
                  <a:lnTo>
                    <a:pt x="0" y="671131"/>
                  </a:lnTo>
                  <a:lnTo>
                    <a:pt x="2857" y="655581"/>
                  </a:lnTo>
                  <a:lnTo>
                    <a:pt x="643889" y="10668"/>
                  </a:lnTo>
                  <a:lnTo>
                    <a:pt x="672845" y="0"/>
                  </a:lnTo>
                  <a:lnTo>
                    <a:pt x="680585" y="595"/>
                  </a:lnTo>
                  <a:lnTo>
                    <a:pt x="1334262" y="641604"/>
                  </a:lnTo>
                  <a:lnTo>
                    <a:pt x="1345692" y="671131"/>
                  </a:lnTo>
                  <a:lnTo>
                    <a:pt x="1342834" y="686395"/>
                  </a:lnTo>
                  <a:lnTo>
                    <a:pt x="1334262" y="699516"/>
                  </a:lnTo>
                  <a:lnTo>
                    <a:pt x="1051641" y="981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81327" y="3006851"/>
              <a:ext cx="1138555" cy="879475"/>
            </a:xfrm>
            <a:custGeom>
              <a:avLst/>
              <a:gdLst/>
              <a:ahLst/>
              <a:cxnLst/>
              <a:rect l="l" t="t" r="r" b="b"/>
              <a:pathLst>
                <a:path w="1138555" h="879475">
                  <a:moveTo>
                    <a:pt x="839724" y="879347"/>
                  </a:moveTo>
                  <a:lnTo>
                    <a:pt x="297997" y="879347"/>
                  </a:lnTo>
                  <a:lnTo>
                    <a:pt x="7620" y="589788"/>
                  </a:lnTo>
                  <a:lnTo>
                    <a:pt x="1666" y="580334"/>
                  </a:lnTo>
                  <a:lnTo>
                    <a:pt x="0" y="569023"/>
                  </a:lnTo>
                  <a:lnTo>
                    <a:pt x="2905" y="557426"/>
                  </a:lnTo>
                  <a:lnTo>
                    <a:pt x="10668" y="547116"/>
                  </a:lnTo>
                  <a:lnTo>
                    <a:pt x="548640" y="9143"/>
                  </a:lnTo>
                  <a:lnTo>
                    <a:pt x="558069" y="2285"/>
                  </a:lnTo>
                  <a:lnTo>
                    <a:pt x="569214" y="0"/>
                  </a:lnTo>
                  <a:lnTo>
                    <a:pt x="580358" y="2285"/>
                  </a:lnTo>
                  <a:lnTo>
                    <a:pt x="589788" y="9143"/>
                  </a:lnTo>
                  <a:lnTo>
                    <a:pt x="1129284" y="547116"/>
                  </a:lnTo>
                  <a:lnTo>
                    <a:pt x="1136142" y="557426"/>
                  </a:lnTo>
                  <a:lnTo>
                    <a:pt x="1138428" y="569023"/>
                  </a:lnTo>
                  <a:lnTo>
                    <a:pt x="1136142" y="580334"/>
                  </a:lnTo>
                  <a:lnTo>
                    <a:pt x="1129284" y="589788"/>
                  </a:lnTo>
                  <a:lnTo>
                    <a:pt x="839724" y="879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29512" y="2955048"/>
              <a:ext cx="1242695" cy="931544"/>
            </a:xfrm>
            <a:custGeom>
              <a:avLst/>
              <a:gdLst/>
              <a:ahLst/>
              <a:cxnLst/>
              <a:rect l="l" t="t" r="r" b="b"/>
              <a:pathLst>
                <a:path w="1242695" h="931545">
                  <a:moveTo>
                    <a:pt x="152400" y="612635"/>
                  </a:moveTo>
                  <a:lnTo>
                    <a:pt x="140208" y="591312"/>
                  </a:lnTo>
                  <a:lnTo>
                    <a:pt x="115824" y="591312"/>
                  </a:lnTo>
                  <a:lnTo>
                    <a:pt x="102108" y="612635"/>
                  </a:lnTo>
                  <a:lnTo>
                    <a:pt x="115824" y="633971"/>
                  </a:lnTo>
                  <a:lnTo>
                    <a:pt x="140208" y="633971"/>
                  </a:lnTo>
                  <a:lnTo>
                    <a:pt x="152400" y="612635"/>
                  </a:lnTo>
                  <a:close/>
                </a:path>
                <a:path w="1242695" h="931545">
                  <a:moveTo>
                    <a:pt x="646163" y="118872"/>
                  </a:moveTo>
                  <a:lnTo>
                    <a:pt x="633971" y="99060"/>
                  </a:lnTo>
                  <a:lnTo>
                    <a:pt x="609600" y="99060"/>
                  </a:lnTo>
                  <a:lnTo>
                    <a:pt x="595871" y="118872"/>
                  </a:lnTo>
                  <a:lnTo>
                    <a:pt x="609600" y="140195"/>
                  </a:lnTo>
                  <a:lnTo>
                    <a:pt x="633971" y="140195"/>
                  </a:lnTo>
                  <a:lnTo>
                    <a:pt x="646163" y="118872"/>
                  </a:lnTo>
                  <a:close/>
                </a:path>
                <a:path w="1242695" h="931545">
                  <a:moveTo>
                    <a:pt x="1158227" y="612635"/>
                  </a:moveTo>
                  <a:lnTo>
                    <a:pt x="1144511" y="591312"/>
                  </a:lnTo>
                  <a:lnTo>
                    <a:pt x="1121651" y="591312"/>
                  </a:lnTo>
                  <a:lnTo>
                    <a:pt x="1107935" y="612635"/>
                  </a:lnTo>
                  <a:lnTo>
                    <a:pt x="1121651" y="633971"/>
                  </a:lnTo>
                  <a:lnTo>
                    <a:pt x="1144511" y="633971"/>
                  </a:lnTo>
                  <a:lnTo>
                    <a:pt x="1158227" y="612635"/>
                  </a:lnTo>
                  <a:close/>
                </a:path>
                <a:path w="1242695" h="931545">
                  <a:moveTo>
                    <a:pt x="1242441" y="620268"/>
                  </a:moveTo>
                  <a:lnTo>
                    <a:pt x="1239291" y="603402"/>
                  </a:lnTo>
                  <a:lnTo>
                    <a:pt x="1229868" y="588264"/>
                  </a:lnTo>
                  <a:lnTo>
                    <a:pt x="653796" y="13716"/>
                  </a:lnTo>
                  <a:lnTo>
                    <a:pt x="648347" y="9144"/>
                  </a:lnTo>
                  <a:lnTo>
                    <a:pt x="646645" y="7708"/>
                  </a:lnTo>
                  <a:lnTo>
                    <a:pt x="638937" y="3429"/>
                  </a:lnTo>
                  <a:lnTo>
                    <a:pt x="630643" y="850"/>
                  </a:lnTo>
                  <a:lnTo>
                    <a:pt x="621792" y="0"/>
                  </a:lnTo>
                  <a:lnTo>
                    <a:pt x="612686" y="850"/>
                  </a:lnTo>
                  <a:lnTo>
                    <a:pt x="13703" y="588264"/>
                  </a:lnTo>
                  <a:lnTo>
                    <a:pt x="0" y="621792"/>
                  </a:lnTo>
                  <a:lnTo>
                    <a:pt x="850" y="630643"/>
                  </a:lnTo>
                  <a:lnTo>
                    <a:pt x="3416" y="638937"/>
                  </a:lnTo>
                  <a:lnTo>
                    <a:pt x="7708" y="646645"/>
                  </a:lnTo>
                  <a:lnTo>
                    <a:pt x="13703" y="653796"/>
                  </a:lnTo>
                  <a:lnTo>
                    <a:pt x="290347" y="931164"/>
                  </a:lnTo>
                  <a:lnTo>
                    <a:pt x="304025" y="931164"/>
                  </a:lnTo>
                  <a:lnTo>
                    <a:pt x="19799" y="647700"/>
                  </a:lnTo>
                  <a:lnTo>
                    <a:pt x="15570" y="641934"/>
                  </a:lnTo>
                  <a:lnTo>
                    <a:pt x="12179" y="635889"/>
                  </a:lnTo>
                  <a:lnTo>
                    <a:pt x="9944" y="629259"/>
                  </a:lnTo>
                  <a:lnTo>
                    <a:pt x="9131" y="621792"/>
                  </a:lnTo>
                  <a:lnTo>
                    <a:pt x="9728" y="614311"/>
                  </a:lnTo>
                  <a:lnTo>
                    <a:pt x="595884" y="19812"/>
                  </a:lnTo>
                  <a:lnTo>
                    <a:pt x="621792" y="9144"/>
                  </a:lnTo>
                  <a:lnTo>
                    <a:pt x="628599" y="9969"/>
                  </a:lnTo>
                  <a:lnTo>
                    <a:pt x="1222248" y="595884"/>
                  </a:lnTo>
                  <a:lnTo>
                    <a:pt x="1233678" y="621220"/>
                  </a:lnTo>
                  <a:lnTo>
                    <a:pt x="1230820" y="635101"/>
                  </a:lnTo>
                  <a:lnTo>
                    <a:pt x="1222248" y="647700"/>
                  </a:lnTo>
                  <a:lnTo>
                    <a:pt x="938022" y="931164"/>
                  </a:lnTo>
                  <a:lnTo>
                    <a:pt x="950963" y="931164"/>
                  </a:lnTo>
                  <a:lnTo>
                    <a:pt x="1229868" y="652272"/>
                  </a:lnTo>
                  <a:lnTo>
                    <a:pt x="1239291" y="637120"/>
                  </a:lnTo>
                  <a:lnTo>
                    <a:pt x="1242441" y="62026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70325" y="2904743"/>
              <a:ext cx="1344930" cy="981710"/>
            </a:xfrm>
            <a:custGeom>
              <a:avLst/>
              <a:gdLst/>
              <a:ahLst/>
              <a:cxnLst/>
              <a:rect l="l" t="t" r="r" b="b"/>
              <a:pathLst>
                <a:path w="1344929" h="981710">
                  <a:moveTo>
                    <a:pt x="1051641" y="981456"/>
                  </a:moveTo>
                  <a:lnTo>
                    <a:pt x="293369" y="981456"/>
                  </a:lnTo>
                  <a:lnTo>
                    <a:pt x="11429" y="699516"/>
                  </a:lnTo>
                  <a:lnTo>
                    <a:pt x="2857" y="686395"/>
                  </a:lnTo>
                  <a:lnTo>
                    <a:pt x="0" y="671131"/>
                  </a:lnTo>
                  <a:lnTo>
                    <a:pt x="2857" y="655581"/>
                  </a:lnTo>
                  <a:lnTo>
                    <a:pt x="642366" y="10668"/>
                  </a:lnTo>
                  <a:lnTo>
                    <a:pt x="672845" y="0"/>
                  </a:lnTo>
                  <a:lnTo>
                    <a:pt x="680585" y="595"/>
                  </a:lnTo>
                  <a:lnTo>
                    <a:pt x="1334262" y="641604"/>
                  </a:lnTo>
                  <a:lnTo>
                    <a:pt x="1344549" y="671131"/>
                  </a:lnTo>
                  <a:lnTo>
                    <a:pt x="1341977" y="686395"/>
                  </a:lnTo>
                  <a:lnTo>
                    <a:pt x="1334262" y="699516"/>
                  </a:lnTo>
                  <a:lnTo>
                    <a:pt x="1051641" y="981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3005" y="3006851"/>
              <a:ext cx="1137920" cy="879475"/>
            </a:xfrm>
            <a:custGeom>
              <a:avLst/>
              <a:gdLst/>
              <a:ahLst/>
              <a:cxnLst/>
              <a:rect l="l" t="t" r="r" b="b"/>
              <a:pathLst>
                <a:path w="1137920" h="879475">
                  <a:moveTo>
                    <a:pt x="839914" y="879347"/>
                  </a:moveTo>
                  <a:lnTo>
                    <a:pt x="297370" y="879347"/>
                  </a:lnTo>
                  <a:lnTo>
                    <a:pt x="7810" y="589788"/>
                  </a:lnTo>
                  <a:lnTo>
                    <a:pt x="1833" y="580334"/>
                  </a:lnTo>
                  <a:lnTo>
                    <a:pt x="0" y="569023"/>
                  </a:lnTo>
                  <a:lnTo>
                    <a:pt x="2452" y="557426"/>
                  </a:lnTo>
                  <a:lnTo>
                    <a:pt x="9334" y="547116"/>
                  </a:lnTo>
                  <a:lnTo>
                    <a:pt x="547306" y="9143"/>
                  </a:lnTo>
                  <a:lnTo>
                    <a:pt x="557617" y="2285"/>
                  </a:lnTo>
                  <a:lnTo>
                    <a:pt x="569214" y="0"/>
                  </a:lnTo>
                  <a:lnTo>
                    <a:pt x="580524" y="2285"/>
                  </a:lnTo>
                  <a:lnTo>
                    <a:pt x="589978" y="9143"/>
                  </a:lnTo>
                  <a:lnTo>
                    <a:pt x="1129474" y="547116"/>
                  </a:lnTo>
                  <a:lnTo>
                    <a:pt x="1135475" y="557426"/>
                  </a:lnTo>
                  <a:lnTo>
                    <a:pt x="1137475" y="569023"/>
                  </a:lnTo>
                  <a:lnTo>
                    <a:pt x="1135475" y="580334"/>
                  </a:lnTo>
                  <a:lnTo>
                    <a:pt x="1129474" y="589788"/>
                  </a:lnTo>
                  <a:lnTo>
                    <a:pt x="839914" y="879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21380" y="2955048"/>
              <a:ext cx="1242060" cy="931544"/>
            </a:xfrm>
            <a:custGeom>
              <a:avLst/>
              <a:gdLst/>
              <a:ahLst/>
              <a:cxnLst/>
              <a:rect l="l" t="t" r="r" b="b"/>
              <a:pathLst>
                <a:path w="1242060" h="931545">
                  <a:moveTo>
                    <a:pt x="152400" y="612635"/>
                  </a:moveTo>
                  <a:lnTo>
                    <a:pt x="140208" y="591312"/>
                  </a:lnTo>
                  <a:lnTo>
                    <a:pt x="114300" y="591312"/>
                  </a:lnTo>
                  <a:lnTo>
                    <a:pt x="102108" y="612635"/>
                  </a:lnTo>
                  <a:lnTo>
                    <a:pt x="114300" y="633971"/>
                  </a:lnTo>
                  <a:lnTo>
                    <a:pt x="140208" y="633971"/>
                  </a:lnTo>
                  <a:lnTo>
                    <a:pt x="152400" y="612635"/>
                  </a:lnTo>
                  <a:close/>
                </a:path>
                <a:path w="1242060" h="931545">
                  <a:moveTo>
                    <a:pt x="646176" y="118872"/>
                  </a:moveTo>
                  <a:lnTo>
                    <a:pt x="633984" y="99060"/>
                  </a:lnTo>
                  <a:lnTo>
                    <a:pt x="608076" y="99060"/>
                  </a:lnTo>
                  <a:lnTo>
                    <a:pt x="595884" y="118872"/>
                  </a:lnTo>
                  <a:lnTo>
                    <a:pt x="608076" y="140195"/>
                  </a:lnTo>
                  <a:lnTo>
                    <a:pt x="633984" y="140195"/>
                  </a:lnTo>
                  <a:lnTo>
                    <a:pt x="646176" y="118872"/>
                  </a:lnTo>
                  <a:close/>
                </a:path>
                <a:path w="1242060" h="931545">
                  <a:moveTo>
                    <a:pt x="1156716" y="612635"/>
                  </a:moveTo>
                  <a:lnTo>
                    <a:pt x="1144511" y="591312"/>
                  </a:lnTo>
                  <a:lnTo>
                    <a:pt x="1120127" y="591312"/>
                  </a:lnTo>
                  <a:lnTo>
                    <a:pt x="1107935" y="612635"/>
                  </a:lnTo>
                  <a:lnTo>
                    <a:pt x="1120127" y="633971"/>
                  </a:lnTo>
                  <a:lnTo>
                    <a:pt x="1144511" y="633971"/>
                  </a:lnTo>
                  <a:lnTo>
                    <a:pt x="1156716" y="612635"/>
                  </a:lnTo>
                  <a:close/>
                </a:path>
                <a:path w="1242060" h="931545">
                  <a:moveTo>
                    <a:pt x="1242060" y="620268"/>
                  </a:moveTo>
                  <a:lnTo>
                    <a:pt x="1238631" y="603402"/>
                  </a:lnTo>
                  <a:lnTo>
                    <a:pt x="1228344" y="588264"/>
                  </a:lnTo>
                  <a:lnTo>
                    <a:pt x="653796" y="13716"/>
                  </a:lnTo>
                  <a:lnTo>
                    <a:pt x="648347" y="9144"/>
                  </a:lnTo>
                  <a:lnTo>
                    <a:pt x="646645" y="7708"/>
                  </a:lnTo>
                  <a:lnTo>
                    <a:pt x="638937" y="3429"/>
                  </a:lnTo>
                  <a:lnTo>
                    <a:pt x="630643" y="850"/>
                  </a:lnTo>
                  <a:lnTo>
                    <a:pt x="621792" y="0"/>
                  </a:lnTo>
                  <a:lnTo>
                    <a:pt x="612051" y="850"/>
                  </a:lnTo>
                  <a:lnTo>
                    <a:pt x="13716" y="588264"/>
                  </a:lnTo>
                  <a:lnTo>
                    <a:pt x="0" y="621792"/>
                  </a:lnTo>
                  <a:lnTo>
                    <a:pt x="850" y="630643"/>
                  </a:lnTo>
                  <a:lnTo>
                    <a:pt x="3429" y="638937"/>
                  </a:lnTo>
                  <a:lnTo>
                    <a:pt x="7708" y="646645"/>
                  </a:lnTo>
                  <a:lnTo>
                    <a:pt x="13716" y="653796"/>
                  </a:lnTo>
                  <a:lnTo>
                    <a:pt x="290347" y="931164"/>
                  </a:lnTo>
                  <a:lnTo>
                    <a:pt x="304025" y="931164"/>
                  </a:lnTo>
                  <a:lnTo>
                    <a:pt x="19812" y="647700"/>
                  </a:lnTo>
                  <a:lnTo>
                    <a:pt x="15570" y="641934"/>
                  </a:lnTo>
                  <a:lnTo>
                    <a:pt x="12192" y="635889"/>
                  </a:lnTo>
                  <a:lnTo>
                    <a:pt x="9944" y="629259"/>
                  </a:lnTo>
                  <a:lnTo>
                    <a:pt x="9144" y="621792"/>
                  </a:lnTo>
                  <a:lnTo>
                    <a:pt x="9728" y="614311"/>
                  </a:lnTo>
                  <a:lnTo>
                    <a:pt x="595884" y="19812"/>
                  </a:lnTo>
                  <a:lnTo>
                    <a:pt x="621792" y="9144"/>
                  </a:lnTo>
                  <a:lnTo>
                    <a:pt x="628599" y="9969"/>
                  </a:lnTo>
                  <a:lnTo>
                    <a:pt x="1222248" y="595884"/>
                  </a:lnTo>
                  <a:lnTo>
                    <a:pt x="1232535" y="621220"/>
                  </a:lnTo>
                  <a:lnTo>
                    <a:pt x="1229956" y="635101"/>
                  </a:lnTo>
                  <a:lnTo>
                    <a:pt x="1222248" y="647700"/>
                  </a:lnTo>
                  <a:lnTo>
                    <a:pt x="938022" y="931164"/>
                  </a:lnTo>
                  <a:lnTo>
                    <a:pt x="950188" y="931164"/>
                  </a:lnTo>
                  <a:lnTo>
                    <a:pt x="1228344" y="652272"/>
                  </a:lnTo>
                  <a:lnTo>
                    <a:pt x="1238631" y="637120"/>
                  </a:lnTo>
                  <a:lnTo>
                    <a:pt x="1242060" y="62026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50383" y="2904743"/>
              <a:ext cx="1345565" cy="981710"/>
            </a:xfrm>
            <a:custGeom>
              <a:avLst/>
              <a:gdLst/>
              <a:ahLst/>
              <a:cxnLst/>
              <a:rect l="l" t="t" r="r" b="b"/>
              <a:pathLst>
                <a:path w="1345565" h="981710">
                  <a:moveTo>
                    <a:pt x="1051259" y="981456"/>
                  </a:moveTo>
                  <a:lnTo>
                    <a:pt x="294512" y="981456"/>
                  </a:lnTo>
                  <a:lnTo>
                    <a:pt x="12572" y="699516"/>
                  </a:lnTo>
                  <a:lnTo>
                    <a:pt x="3143" y="686395"/>
                  </a:lnTo>
                  <a:lnTo>
                    <a:pt x="0" y="671131"/>
                  </a:lnTo>
                  <a:lnTo>
                    <a:pt x="3143" y="655581"/>
                  </a:lnTo>
                  <a:lnTo>
                    <a:pt x="643508" y="10668"/>
                  </a:lnTo>
                  <a:lnTo>
                    <a:pt x="672464" y="0"/>
                  </a:lnTo>
                  <a:lnTo>
                    <a:pt x="680418" y="595"/>
                  </a:lnTo>
                  <a:lnTo>
                    <a:pt x="1333881" y="641604"/>
                  </a:lnTo>
                  <a:lnTo>
                    <a:pt x="1345311" y="671131"/>
                  </a:lnTo>
                  <a:lnTo>
                    <a:pt x="1342453" y="686395"/>
                  </a:lnTo>
                  <a:lnTo>
                    <a:pt x="1333881" y="699516"/>
                  </a:lnTo>
                  <a:lnTo>
                    <a:pt x="1051259" y="981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54205" y="3006851"/>
              <a:ext cx="1137285" cy="879475"/>
            </a:xfrm>
            <a:custGeom>
              <a:avLst/>
              <a:gdLst/>
              <a:ahLst/>
              <a:cxnLst/>
              <a:rect l="l" t="t" r="r" b="b"/>
              <a:pathLst>
                <a:path w="1137284" h="879475">
                  <a:moveTo>
                    <a:pt x="839208" y="879347"/>
                  </a:moveTo>
                  <a:lnTo>
                    <a:pt x="297370" y="879347"/>
                  </a:lnTo>
                  <a:lnTo>
                    <a:pt x="7810" y="589788"/>
                  </a:lnTo>
                  <a:lnTo>
                    <a:pt x="1833" y="580334"/>
                  </a:lnTo>
                  <a:lnTo>
                    <a:pt x="0" y="569023"/>
                  </a:lnTo>
                  <a:lnTo>
                    <a:pt x="2452" y="557426"/>
                  </a:lnTo>
                  <a:lnTo>
                    <a:pt x="9334" y="547116"/>
                  </a:lnTo>
                  <a:lnTo>
                    <a:pt x="547306" y="9143"/>
                  </a:lnTo>
                  <a:lnTo>
                    <a:pt x="556760" y="2285"/>
                  </a:lnTo>
                  <a:lnTo>
                    <a:pt x="568071" y="0"/>
                  </a:lnTo>
                  <a:lnTo>
                    <a:pt x="579667" y="2285"/>
                  </a:lnTo>
                  <a:lnTo>
                    <a:pt x="589978" y="9143"/>
                  </a:lnTo>
                  <a:lnTo>
                    <a:pt x="1127950" y="547116"/>
                  </a:lnTo>
                  <a:lnTo>
                    <a:pt x="1134808" y="557426"/>
                  </a:lnTo>
                  <a:lnTo>
                    <a:pt x="1137094" y="569023"/>
                  </a:lnTo>
                  <a:lnTo>
                    <a:pt x="1134808" y="580334"/>
                  </a:lnTo>
                  <a:lnTo>
                    <a:pt x="1127950" y="589788"/>
                  </a:lnTo>
                  <a:lnTo>
                    <a:pt x="839208" y="879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01056" y="2955048"/>
              <a:ext cx="1242695" cy="931544"/>
            </a:xfrm>
            <a:custGeom>
              <a:avLst/>
              <a:gdLst/>
              <a:ahLst/>
              <a:cxnLst/>
              <a:rect l="l" t="t" r="r" b="b"/>
              <a:pathLst>
                <a:path w="1242695" h="931545">
                  <a:moveTo>
                    <a:pt x="153924" y="612635"/>
                  </a:moveTo>
                  <a:lnTo>
                    <a:pt x="140208" y="591312"/>
                  </a:lnTo>
                  <a:lnTo>
                    <a:pt x="115824" y="591312"/>
                  </a:lnTo>
                  <a:lnTo>
                    <a:pt x="103619" y="612635"/>
                  </a:lnTo>
                  <a:lnTo>
                    <a:pt x="115824" y="633971"/>
                  </a:lnTo>
                  <a:lnTo>
                    <a:pt x="140208" y="633971"/>
                  </a:lnTo>
                  <a:lnTo>
                    <a:pt x="153924" y="612635"/>
                  </a:lnTo>
                  <a:close/>
                </a:path>
                <a:path w="1242695" h="931545">
                  <a:moveTo>
                    <a:pt x="646176" y="118872"/>
                  </a:moveTo>
                  <a:lnTo>
                    <a:pt x="633971" y="99060"/>
                  </a:lnTo>
                  <a:lnTo>
                    <a:pt x="609587" y="99060"/>
                  </a:lnTo>
                  <a:lnTo>
                    <a:pt x="597408" y="118872"/>
                  </a:lnTo>
                  <a:lnTo>
                    <a:pt x="609587" y="140195"/>
                  </a:lnTo>
                  <a:lnTo>
                    <a:pt x="633971" y="140195"/>
                  </a:lnTo>
                  <a:lnTo>
                    <a:pt x="646176" y="118872"/>
                  </a:lnTo>
                  <a:close/>
                </a:path>
                <a:path w="1242695" h="931545">
                  <a:moveTo>
                    <a:pt x="1158240" y="612635"/>
                  </a:moveTo>
                  <a:lnTo>
                    <a:pt x="1144524" y="591312"/>
                  </a:lnTo>
                  <a:lnTo>
                    <a:pt x="1121651" y="591312"/>
                  </a:lnTo>
                  <a:lnTo>
                    <a:pt x="1109472" y="612635"/>
                  </a:lnTo>
                  <a:lnTo>
                    <a:pt x="1121651" y="633971"/>
                  </a:lnTo>
                  <a:lnTo>
                    <a:pt x="1144524" y="633971"/>
                  </a:lnTo>
                  <a:lnTo>
                    <a:pt x="1158240" y="612635"/>
                  </a:lnTo>
                  <a:close/>
                </a:path>
                <a:path w="1242695" h="931545">
                  <a:moveTo>
                    <a:pt x="1242441" y="620268"/>
                  </a:moveTo>
                  <a:lnTo>
                    <a:pt x="1239291" y="603402"/>
                  </a:lnTo>
                  <a:lnTo>
                    <a:pt x="1229868" y="588264"/>
                  </a:lnTo>
                  <a:lnTo>
                    <a:pt x="653796" y="13716"/>
                  </a:lnTo>
                  <a:lnTo>
                    <a:pt x="648347" y="9144"/>
                  </a:lnTo>
                  <a:lnTo>
                    <a:pt x="646645" y="7708"/>
                  </a:lnTo>
                  <a:lnTo>
                    <a:pt x="638937" y="3429"/>
                  </a:lnTo>
                  <a:lnTo>
                    <a:pt x="630643" y="850"/>
                  </a:lnTo>
                  <a:lnTo>
                    <a:pt x="621792" y="0"/>
                  </a:lnTo>
                  <a:lnTo>
                    <a:pt x="612711" y="850"/>
                  </a:lnTo>
                  <a:lnTo>
                    <a:pt x="13716" y="588264"/>
                  </a:lnTo>
                  <a:lnTo>
                    <a:pt x="0" y="621792"/>
                  </a:lnTo>
                  <a:lnTo>
                    <a:pt x="1066" y="630643"/>
                  </a:lnTo>
                  <a:lnTo>
                    <a:pt x="4000" y="638937"/>
                  </a:lnTo>
                  <a:lnTo>
                    <a:pt x="8356" y="646645"/>
                  </a:lnTo>
                  <a:lnTo>
                    <a:pt x="13716" y="653796"/>
                  </a:lnTo>
                  <a:lnTo>
                    <a:pt x="291084" y="931164"/>
                  </a:lnTo>
                  <a:lnTo>
                    <a:pt x="304800" y="931164"/>
                  </a:lnTo>
                  <a:lnTo>
                    <a:pt x="21336" y="647700"/>
                  </a:lnTo>
                  <a:lnTo>
                    <a:pt x="16205" y="641934"/>
                  </a:lnTo>
                  <a:lnTo>
                    <a:pt x="12382" y="635889"/>
                  </a:lnTo>
                  <a:lnTo>
                    <a:pt x="9969" y="629259"/>
                  </a:lnTo>
                  <a:lnTo>
                    <a:pt x="9144" y="621792"/>
                  </a:lnTo>
                  <a:lnTo>
                    <a:pt x="9969" y="614311"/>
                  </a:lnTo>
                  <a:lnTo>
                    <a:pt x="595884" y="19812"/>
                  </a:lnTo>
                  <a:lnTo>
                    <a:pt x="621792" y="9144"/>
                  </a:lnTo>
                  <a:lnTo>
                    <a:pt x="628815" y="9969"/>
                  </a:lnTo>
                  <a:lnTo>
                    <a:pt x="635698" y="12382"/>
                  </a:lnTo>
                  <a:lnTo>
                    <a:pt x="641718" y="16205"/>
                  </a:lnTo>
                  <a:lnTo>
                    <a:pt x="646176" y="21336"/>
                  </a:lnTo>
                  <a:lnTo>
                    <a:pt x="1222248" y="595884"/>
                  </a:lnTo>
                  <a:lnTo>
                    <a:pt x="1230820" y="607618"/>
                  </a:lnTo>
                  <a:lnTo>
                    <a:pt x="1233678" y="621220"/>
                  </a:lnTo>
                  <a:lnTo>
                    <a:pt x="1230820" y="635101"/>
                  </a:lnTo>
                  <a:lnTo>
                    <a:pt x="1222248" y="647700"/>
                  </a:lnTo>
                  <a:lnTo>
                    <a:pt x="938022" y="931164"/>
                  </a:lnTo>
                  <a:lnTo>
                    <a:pt x="950963" y="931164"/>
                  </a:lnTo>
                  <a:lnTo>
                    <a:pt x="1229868" y="652272"/>
                  </a:lnTo>
                  <a:lnTo>
                    <a:pt x="1239291" y="637120"/>
                  </a:lnTo>
                  <a:lnTo>
                    <a:pt x="1242441" y="62026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368158" y="2904743"/>
              <a:ext cx="1345565" cy="981710"/>
            </a:xfrm>
            <a:custGeom>
              <a:avLst/>
              <a:gdLst/>
              <a:ahLst/>
              <a:cxnLst/>
              <a:rect l="l" t="t" r="r" b="b"/>
              <a:pathLst>
                <a:path w="1345565" h="981710">
                  <a:moveTo>
                    <a:pt x="1051259" y="981456"/>
                  </a:moveTo>
                  <a:lnTo>
                    <a:pt x="294512" y="981456"/>
                  </a:lnTo>
                  <a:lnTo>
                    <a:pt x="12572" y="699516"/>
                  </a:lnTo>
                  <a:lnTo>
                    <a:pt x="3143" y="686395"/>
                  </a:lnTo>
                  <a:lnTo>
                    <a:pt x="0" y="671131"/>
                  </a:lnTo>
                  <a:lnTo>
                    <a:pt x="3143" y="655581"/>
                  </a:lnTo>
                  <a:lnTo>
                    <a:pt x="643508" y="10668"/>
                  </a:lnTo>
                  <a:lnTo>
                    <a:pt x="672464" y="0"/>
                  </a:lnTo>
                  <a:lnTo>
                    <a:pt x="680418" y="595"/>
                  </a:lnTo>
                  <a:lnTo>
                    <a:pt x="1333881" y="641604"/>
                  </a:lnTo>
                  <a:lnTo>
                    <a:pt x="1345311" y="671131"/>
                  </a:lnTo>
                  <a:lnTo>
                    <a:pt x="1342453" y="686395"/>
                  </a:lnTo>
                  <a:lnTo>
                    <a:pt x="1333881" y="699516"/>
                  </a:lnTo>
                  <a:lnTo>
                    <a:pt x="1051259" y="981456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71981" y="3006851"/>
              <a:ext cx="1137285" cy="879475"/>
            </a:xfrm>
            <a:custGeom>
              <a:avLst/>
              <a:gdLst/>
              <a:ahLst/>
              <a:cxnLst/>
              <a:rect l="l" t="t" r="r" b="b"/>
              <a:pathLst>
                <a:path w="1137284" h="879475">
                  <a:moveTo>
                    <a:pt x="839208" y="879347"/>
                  </a:moveTo>
                  <a:lnTo>
                    <a:pt x="297370" y="879347"/>
                  </a:lnTo>
                  <a:lnTo>
                    <a:pt x="7810" y="589788"/>
                  </a:lnTo>
                  <a:lnTo>
                    <a:pt x="1833" y="580334"/>
                  </a:lnTo>
                  <a:lnTo>
                    <a:pt x="0" y="569023"/>
                  </a:lnTo>
                  <a:lnTo>
                    <a:pt x="2452" y="557426"/>
                  </a:lnTo>
                  <a:lnTo>
                    <a:pt x="9334" y="547116"/>
                  </a:lnTo>
                  <a:lnTo>
                    <a:pt x="547306" y="9143"/>
                  </a:lnTo>
                  <a:lnTo>
                    <a:pt x="557403" y="2285"/>
                  </a:lnTo>
                  <a:lnTo>
                    <a:pt x="568642" y="0"/>
                  </a:lnTo>
                  <a:lnTo>
                    <a:pt x="579882" y="2285"/>
                  </a:lnTo>
                  <a:lnTo>
                    <a:pt x="589978" y="9143"/>
                  </a:lnTo>
                  <a:lnTo>
                    <a:pt x="1127950" y="547116"/>
                  </a:lnTo>
                  <a:lnTo>
                    <a:pt x="1134808" y="557426"/>
                  </a:lnTo>
                  <a:lnTo>
                    <a:pt x="1137094" y="569023"/>
                  </a:lnTo>
                  <a:lnTo>
                    <a:pt x="1134808" y="580334"/>
                  </a:lnTo>
                  <a:lnTo>
                    <a:pt x="1127950" y="589788"/>
                  </a:lnTo>
                  <a:lnTo>
                    <a:pt x="839208" y="87934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18819" y="2955048"/>
              <a:ext cx="1243965" cy="931544"/>
            </a:xfrm>
            <a:custGeom>
              <a:avLst/>
              <a:gdLst/>
              <a:ahLst/>
              <a:cxnLst/>
              <a:rect l="l" t="t" r="r" b="b"/>
              <a:pathLst>
                <a:path w="1243965" h="931545">
                  <a:moveTo>
                    <a:pt x="153924" y="612635"/>
                  </a:moveTo>
                  <a:lnTo>
                    <a:pt x="140208" y="591312"/>
                  </a:lnTo>
                  <a:lnTo>
                    <a:pt x="115824" y="591312"/>
                  </a:lnTo>
                  <a:lnTo>
                    <a:pt x="103644" y="612635"/>
                  </a:lnTo>
                  <a:lnTo>
                    <a:pt x="115824" y="633971"/>
                  </a:lnTo>
                  <a:lnTo>
                    <a:pt x="140208" y="633971"/>
                  </a:lnTo>
                  <a:lnTo>
                    <a:pt x="153924" y="612635"/>
                  </a:lnTo>
                  <a:close/>
                </a:path>
                <a:path w="1243965" h="931545">
                  <a:moveTo>
                    <a:pt x="647712" y="118872"/>
                  </a:moveTo>
                  <a:lnTo>
                    <a:pt x="633996" y="99060"/>
                  </a:lnTo>
                  <a:lnTo>
                    <a:pt x="609612" y="99060"/>
                  </a:lnTo>
                  <a:lnTo>
                    <a:pt x="597408" y="118872"/>
                  </a:lnTo>
                  <a:lnTo>
                    <a:pt x="609612" y="140195"/>
                  </a:lnTo>
                  <a:lnTo>
                    <a:pt x="633996" y="140195"/>
                  </a:lnTo>
                  <a:lnTo>
                    <a:pt x="647712" y="118872"/>
                  </a:lnTo>
                  <a:close/>
                </a:path>
                <a:path w="1243965" h="931545">
                  <a:moveTo>
                    <a:pt x="1158240" y="612635"/>
                  </a:moveTo>
                  <a:lnTo>
                    <a:pt x="1144524" y="591312"/>
                  </a:lnTo>
                  <a:lnTo>
                    <a:pt x="1121676" y="591312"/>
                  </a:lnTo>
                  <a:lnTo>
                    <a:pt x="1109472" y="612635"/>
                  </a:lnTo>
                  <a:lnTo>
                    <a:pt x="1121676" y="633971"/>
                  </a:lnTo>
                  <a:lnTo>
                    <a:pt x="1144524" y="633971"/>
                  </a:lnTo>
                  <a:lnTo>
                    <a:pt x="1158240" y="612635"/>
                  </a:lnTo>
                  <a:close/>
                </a:path>
                <a:path w="1243965" h="931545">
                  <a:moveTo>
                    <a:pt x="1243584" y="620268"/>
                  </a:moveTo>
                  <a:lnTo>
                    <a:pt x="1240155" y="603402"/>
                  </a:lnTo>
                  <a:lnTo>
                    <a:pt x="1229868" y="588264"/>
                  </a:lnTo>
                  <a:lnTo>
                    <a:pt x="653796" y="13716"/>
                  </a:lnTo>
                  <a:lnTo>
                    <a:pt x="648360" y="9144"/>
                  </a:lnTo>
                  <a:lnTo>
                    <a:pt x="646658" y="7708"/>
                  </a:lnTo>
                  <a:lnTo>
                    <a:pt x="638937" y="3429"/>
                  </a:lnTo>
                  <a:lnTo>
                    <a:pt x="630656" y="850"/>
                  </a:lnTo>
                  <a:lnTo>
                    <a:pt x="621804" y="0"/>
                  </a:lnTo>
                  <a:lnTo>
                    <a:pt x="612724" y="850"/>
                  </a:lnTo>
                  <a:lnTo>
                    <a:pt x="13716" y="588264"/>
                  </a:lnTo>
                  <a:lnTo>
                    <a:pt x="0" y="621792"/>
                  </a:lnTo>
                  <a:lnTo>
                    <a:pt x="1079" y="630643"/>
                  </a:lnTo>
                  <a:lnTo>
                    <a:pt x="4000" y="638937"/>
                  </a:lnTo>
                  <a:lnTo>
                    <a:pt x="8369" y="646645"/>
                  </a:lnTo>
                  <a:lnTo>
                    <a:pt x="13716" y="653796"/>
                  </a:lnTo>
                  <a:lnTo>
                    <a:pt x="291084" y="931164"/>
                  </a:lnTo>
                  <a:lnTo>
                    <a:pt x="304800" y="931164"/>
                  </a:lnTo>
                  <a:lnTo>
                    <a:pt x="21336" y="647700"/>
                  </a:lnTo>
                  <a:lnTo>
                    <a:pt x="16459" y="641934"/>
                  </a:lnTo>
                  <a:lnTo>
                    <a:pt x="13144" y="635889"/>
                  </a:lnTo>
                  <a:lnTo>
                    <a:pt x="11264" y="629259"/>
                  </a:lnTo>
                  <a:lnTo>
                    <a:pt x="10668" y="621792"/>
                  </a:lnTo>
                  <a:lnTo>
                    <a:pt x="11264" y="614311"/>
                  </a:lnTo>
                  <a:lnTo>
                    <a:pt x="595884" y="19812"/>
                  </a:lnTo>
                  <a:lnTo>
                    <a:pt x="621792" y="9144"/>
                  </a:lnTo>
                  <a:lnTo>
                    <a:pt x="628840" y="9969"/>
                  </a:lnTo>
                  <a:lnTo>
                    <a:pt x="1222248" y="595884"/>
                  </a:lnTo>
                  <a:lnTo>
                    <a:pt x="1233678" y="621220"/>
                  </a:lnTo>
                  <a:lnTo>
                    <a:pt x="1230820" y="635101"/>
                  </a:lnTo>
                  <a:lnTo>
                    <a:pt x="1222248" y="647700"/>
                  </a:lnTo>
                  <a:lnTo>
                    <a:pt x="938784" y="931164"/>
                  </a:lnTo>
                  <a:lnTo>
                    <a:pt x="950976" y="931164"/>
                  </a:lnTo>
                  <a:lnTo>
                    <a:pt x="1229868" y="652272"/>
                  </a:lnTo>
                  <a:lnTo>
                    <a:pt x="1240155" y="637120"/>
                  </a:lnTo>
                  <a:lnTo>
                    <a:pt x="1243584" y="620268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900029" y="3356925"/>
            <a:ext cx="30353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400">
                <a:solidFill>
                  <a:srgbClr val="262F4F"/>
                </a:solidFill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78059" y="3356925"/>
            <a:ext cx="34544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70">
                <a:solidFill>
                  <a:srgbClr val="262F4F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9749" y="3356925"/>
            <a:ext cx="34671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0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85">
                <a:solidFill>
                  <a:srgbClr val="262F4F"/>
                </a:solidFill>
                <a:latin typeface="Trebuchet MS"/>
                <a:cs typeface="Trebuchet MS"/>
              </a:rPr>
              <a:t>3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40460" y="3356925"/>
            <a:ext cx="33591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5">
                <a:solidFill>
                  <a:srgbClr val="262F4F"/>
                </a:solidFill>
                <a:latin typeface="Trebuchet MS"/>
                <a:cs typeface="Trebuchet MS"/>
              </a:rPr>
              <a:t>0</a:t>
            </a:r>
            <a:r>
              <a:rPr dirty="0" sz="2500" spc="-145">
                <a:solidFill>
                  <a:srgbClr val="262F4F"/>
                </a:solidFill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7199" y="3886199"/>
            <a:ext cx="9144000" cy="2573020"/>
            <a:chOff x="457199" y="3886199"/>
            <a:chExt cx="9144000" cy="2573020"/>
          </a:xfrm>
        </p:grpSpPr>
        <p:sp>
          <p:nvSpPr>
            <p:cNvPr id="25" name="object 25"/>
            <p:cNvSpPr/>
            <p:nvPr/>
          </p:nvSpPr>
          <p:spPr>
            <a:xfrm>
              <a:off x="457200" y="3886199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7199" y="38861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719328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7200" y="3886199"/>
              <a:ext cx="7896225" cy="1213485"/>
            </a:xfrm>
            <a:custGeom>
              <a:avLst/>
              <a:gdLst/>
              <a:ahLst/>
              <a:cxnLst/>
              <a:rect l="l" t="t" r="r" b="b"/>
              <a:pathLst>
                <a:path w="7896225" h="1213485">
                  <a:moveTo>
                    <a:pt x="445008" y="294144"/>
                  </a:moveTo>
                  <a:lnTo>
                    <a:pt x="440169" y="275805"/>
                  </a:lnTo>
                  <a:lnTo>
                    <a:pt x="422338" y="235470"/>
                  </a:lnTo>
                  <a:lnTo>
                    <a:pt x="386499" y="195122"/>
                  </a:lnTo>
                  <a:lnTo>
                    <a:pt x="327660" y="176796"/>
                  </a:lnTo>
                  <a:lnTo>
                    <a:pt x="267309" y="187744"/>
                  </a:lnTo>
                  <a:lnTo>
                    <a:pt x="226682" y="211848"/>
                  </a:lnTo>
                  <a:lnTo>
                    <a:pt x="203784" y="235940"/>
                  </a:lnTo>
                  <a:lnTo>
                    <a:pt x="196583" y="246900"/>
                  </a:lnTo>
                  <a:lnTo>
                    <a:pt x="192659" y="218795"/>
                  </a:lnTo>
                  <a:lnTo>
                    <a:pt x="173151" y="156984"/>
                  </a:lnTo>
                  <a:lnTo>
                    <a:pt x="126504" y="95161"/>
                  </a:lnTo>
                  <a:lnTo>
                    <a:pt x="41148" y="67068"/>
                  </a:lnTo>
                  <a:lnTo>
                    <a:pt x="38100" y="67068"/>
                  </a:lnTo>
                  <a:lnTo>
                    <a:pt x="28067" y="67348"/>
                  </a:lnTo>
                  <a:lnTo>
                    <a:pt x="18478" y="68211"/>
                  </a:lnTo>
                  <a:lnTo>
                    <a:pt x="9156" y="69634"/>
                  </a:lnTo>
                  <a:lnTo>
                    <a:pt x="0" y="71640"/>
                  </a:lnTo>
                  <a:lnTo>
                    <a:pt x="0" y="291096"/>
                  </a:lnTo>
                  <a:lnTo>
                    <a:pt x="445008" y="294144"/>
                  </a:lnTo>
                  <a:close/>
                </a:path>
                <a:path w="7896225" h="1213485">
                  <a:moveTo>
                    <a:pt x="2892539" y="1199400"/>
                  </a:moveTo>
                  <a:lnTo>
                    <a:pt x="2884474" y="1176299"/>
                  </a:lnTo>
                  <a:lnTo>
                    <a:pt x="2862249" y="1125486"/>
                  </a:lnTo>
                  <a:lnTo>
                    <a:pt x="2828899" y="1074661"/>
                  </a:lnTo>
                  <a:lnTo>
                    <a:pt x="2787396" y="1051572"/>
                  </a:lnTo>
                  <a:lnTo>
                    <a:pt x="2750883" y="1068476"/>
                  </a:lnTo>
                  <a:lnTo>
                    <a:pt x="2728518" y="1105674"/>
                  </a:lnTo>
                  <a:lnTo>
                    <a:pt x="2717304" y="1142860"/>
                  </a:lnTo>
                  <a:lnTo>
                    <a:pt x="2714244" y="1159776"/>
                  </a:lnTo>
                  <a:lnTo>
                    <a:pt x="2707779" y="1126909"/>
                  </a:lnTo>
                  <a:lnTo>
                    <a:pt x="2690037" y="1054620"/>
                  </a:lnTo>
                  <a:lnTo>
                    <a:pt x="2663444" y="982319"/>
                  </a:lnTo>
                  <a:lnTo>
                    <a:pt x="2630411" y="949464"/>
                  </a:lnTo>
                  <a:lnTo>
                    <a:pt x="2599931" y="961605"/>
                  </a:lnTo>
                  <a:lnTo>
                    <a:pt x="2577452" y="988326"/>
                  </a:lnTo>
                  <a:lnTo>
                    <a:pt x="2563545" y="1015034"/>
                  </a:lnTo>
                  <a:lnTo>
                    <a:pt x="2558783" y="1027188"/>
                  </a:lnTo>
                  <a:lnTo>
                    <a:pt x="2545219" y="986701"/>
                  </a:lnTo>
                  <a:lnTo>
                    <a:pt x="2505062" y="897648"/>
                  </a:lnTo>
                  <a:lnTo>
                    <a:pt x="2439200" y="808583"/>
                  </a:lnTo>
                  <a:lnTo>
                    <a:pt x="2348471" y="768108"/>
                  </a:lnTo>
                  <a:lnTo>
                    <a:pt x="2260612" y="824306"/>
                  </a:lnTo>
                  <a:lnTo>
                    <a:pt x="2201024" y="947940"/>
                  </a:lnTo>
                  <a:lnTo>
                    <a:pt x="2167166" y="1071575"/>
                  </a:lnTo>
                  <a:lnTo>
                    <a:pt x="2156447" y="1127772"/>
                  </a:lnTo>
                  <a:lnTo>
                    <a:pt x="2148573" y="1109433"/>
                  </a:lnTo>
                  <a:lnTo>
                    <a:pt x="2127681" y="1069098"/>
                  </a:lnTo>
                  <a:lnTo>
                    <a:pt x="2097951" y="1028750"/>
                  </a:lnTo>
                  <a:lnTo>
                    <a:pt x="2063483" y="1010424"/>
                  </a:lnTo>
                  <a:lnTo>
                    <a:pt x="2034908" y="1031138"/>
                  </a:lnTo>
                  <a:lnTo>
                    <a:pt x="2016620" y="1076718"/>
                  </a:lnTo>
                  <a:lnTo>
                    <a:pt x="2006904" y="1122286"/>
                  </a:lnTo>
                  <a:lnTo>
                    <a:pt x="2004047" y="1143012"/>
                  </a:lnTo>
                  <a:lnTo>
                    <a:pt x="2002599" y="1107046"/>
                  </a:lnTo>
                  <a:lnTo>
                    <a:pt x="1988997" y="1027950"/>
                  </a:lnTo>
                  <a:lnTo>
                    <a:pt x="1949399" y="948842"/>
                  </a:lnTo>
                  <a:lnTo>
                    <a:pt x="1869935" y="912888"/>
                  </a:lnTo>
                  <a:lnTo>
                    <a:pt x="1788401" y="959789"/>
                  </a:lnTo>
                  <a:lnTo>
                    <a:pt x="1745729" y="1063002"/>
                  </a:lnTo>
                  <a:lnTo>
                    <a:pt x="1729346" y="1166202"/>
                  </a:lnTo>
                  <a:lnTo>
                    <a:pt x="1726679" y="1213116"/>
                  </a:lnTo>
                  <a:lnTo>
                    <a:pt x="2892539" y="1199400"/>
                  </a:lnTo>
                  <a:close/>
                </a:path>
                <a:path w="7896225" h="1213485">
                  <a:moveTo>
                    <a:pt x="7895844" y="193560"/>
                  </a:moveTo>
                  <a:lnTo>
                    <a:pt x="7888046" y="162839"/>
                  </a:lnTo>
                  <a:lnTo>
                    <a:pt x="7867624" y="115836"/>
                  </a:lnTo>
                  <a:lnTo>
                    <a:pt x="7858696" y="95262"/>
                  </a:lnTo>
                  <a:lnTo>
                    <a:pt x="7798752" y="27673"/>
                  </a:lnTo>
                  <a:lnTo>
                    <a:pt x="7709116" y="0"/>
                  </a:lnTo>
                  <a:lnTo>
                    <a:pt x="7682357" y="0"/>
                  </a:lnTo>
                  <a:lnTo>
                    <a:pt x="7596327" y="15532"/>
                  </a:lnTo>
                  <a:lnTo>
                    <a:pt x="7527417" y="56400"/>
                  </a:lnTo>
                  <a:lnTo>
                    <a:pt x="7488783" y="97256"/>
                  </a:lnTo>
                  <a:lnTo>
                    <a:pt x="7476744" y="115836"/>
                  </a:lnTo>
                  <a:lnTo>
                    <a:pt x="7473035" y="88404"/>
                  </a:lnTo>
                  <a:lnTo>
                    <a:pt x="7470280" y="67970"/>
                  </a:lnTo>
                  <a:lnTo>
                    <a:pt x="7449248" y="0"/>
                  </a:lnTo>
                  <a:lnTo>
                    <a:pt x="6963486" y="0"/>
                  </a:lnTo>
                  <a:lnTo>
                    <a:pt x="6945223" y="44818"/>
                  </a:lnTo>
                  <a:lnTo>
                    <a:pt x="6935724" y="88404"/>
                  </a:lnTo>
                  <a:lnTo>
                    <a:pt x="6921246" y="65303"/>
                  </a:lnTo>
                  <a:lnTo>
                    <a:pt x="6878193" y="14490"/>
                  </a:lnTo>
                  <a:lnTo>
                    <a:pt x="6857936" y="0"/>
                  </a:lnTo>
                  <a:lnTo>
                    <a:pt x="6610820" y="0"/>
                  </a:lnTo>
                  <a:lnTo>
                    <a:pt x="6577952" y="61734"/>
                  </a:lnTo>
                  <a:lnTo>
                    <a:pt x="6561620" y="145021"/>
                  </a:lnTo>
                  <a:lnTo>
                    <a:pt x="6559296" y="182892"/>
                  </a:lnTo>
                  <a:lnTo>
                    <a:pt x="7895844" y="193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72508" y="3886199"/>
              <a:ext cx="758190" cy="361315"/>
            </a:xfrm>
            <a:custGeom>
              <a:avLst/>
              <a:gdLst/>
              <a:ahLst/>
              <a:cxnLst/>
              <a:rect l="l" t="t" r="r" b="b"/>
              <a:pathLst>
                <a:path w="758189" h="361314">
                  <a:moveTo>
                    <a:pt x="378795" y="361187"/>
                  </a:moveTo>
                  <a:lnTo>
                    <a:pt x="0" y="0"/>
                  </a:lnTo>
                  <a:lnTo>
                    <a:pt x="757590" y="0"/>
                  </a:lnTo>
                  <a:lnTo>
                    <a:pt x="407751" y="348995"/>
                  </a:lnTo>
                  <a:lnTo>
                    <a:pt x="378795" y="361187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79325" y="3886199"/>
              <a:ext cx="542290" cy="258445"/>
            </a:xfrm>
            <a:custGeom>
              <a:avLst/>
              <a:gdLst/>
              <a:ahLst/>
              <a:cxnLst/>
              <a:rect l="l" t="t" r="r" b="b"/>
              <a:pathLst>
                <a:path w="542289" h="258445">
                  <a:moveTo>
                    <a:pt x="271216" y="257937"/>
                  </a:moveTo>
                  <a:lnTo>
                    <a:pt x="260072" y="255936"/>
                  </a:lnTo>
                  <a:lnTo>
                    <a:pt x="250642" y="249936"/>
                  </a:lnTo>
                  <a:lnTo>
                    <a:pt x="0" y="0"/>
                  </a:lnTo>
                  <a:lnTo>
                    <a:pt x="541726" y="0"/>
                  </a:lnTo>
                  <a:lnTo>
                    <a:pt x="291790" y="249936"/>
                  </a:lnTo>
                  <a:lnTo>
                    <a:pt x="282360" y="255936"/>
                  </a:lnTo>
                  <a:lnTo>
                    <a:pt x="271216" y="257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19859" y="3886212"/>
              <a:ext cx="661035" cy="311150"/>
            </a:xfrm>
            <a:custGeom>
              <a:avLst/>
              <a:gdLst/>
              <a:ahLst/>
              <a:cxnLst/>
              <a:rect l="l" t="t" r="r" b="b"/>
              <a:pathLst>
                <a:path w="661035" h="311150">
                  <a:moveTo>
                    <a:pt x="355815" y="185915"/>
                  </a:moveTo>
                  <a:lnTo>
                    <a:pt x="343623" y="164579"/>
                  </a:lnTo>
                  <a:lnTo>
                    <a:pt x="319252" y="164579"/>
                  </a:lnTo>
                  <a:lnTo>
                    <a:pt x="305523" y="185915"/>
                  </a:lnTo>
                  <a:lnTo>
                    <a:pt x="319252" y="205740"/>
                  </a:lnTo>
                  <a:lnTo>
                    <a:pt x="343623" y="205740"/>
                  </a:lnTo>
                  <a:lnTo>
                    <a:pt x="355815" y="185915"/>
                  </a:lnTo>
                  <a:close/>
                </a:path>
                <a:path w="661035" h="311150">
                  <a:moveTo>
                    <a:pt x="660615" y="0"/>
                  </a:moveTo>
                  <a:lnTo>
                    <a:pt x="647674" y="0"/>
                  </a:lnTo>
                  <a:lnTo>
                    <a:pt x="350723" y="296202"/>
                  </a:lnTo>
                  <a:lnTo>
                    <a:pt x="344779" y="300037"/>
                  </a:lnTo>
                  <a:lnTo>
                    <a:pt x="338251" y="302437"/>
                  </a:lnTo>
                  <a:lnTo>
                    <a:pt x="331444" y="303276"/>
                  </a:lnTo>
                  <a:lnTo>
                    <a:pt x="324396" y="302437"/>
                  </a:lnTo>
                  <a:lnTo>
                    <a:pt x="317347" y="300037"/>
                  </a:lnTo>
                  <a:lnTo>
                    <a:pt x="310870" y="296202"/>
                  </a:lnTo>
                  <a:lnTo>
                    <a:pt x="305536" y="291084"/>
                  </a:lnTo>
                  <a:lnTo>
                    <a:pt x="13677" y="0"/>
                  </a:lnTo>
                  <a:lnTo>
                    <a:pt x="0" y="0"/>
                  </a:lnTo>
                  <a:lnTo>
                    <a:pt x="297916" y="298704"/>
                  </a:lnTo>
                  <a:lnTo>
                    <a:pt x="331444" y="310896"/>
                  </a:lnTo>
                  <a:lnTo>
                    <a:pt x="339648" y="310248"/>
                  </a:lnTo>
                  <a:lnTo>
                    <a:pt x="348018" y="308038"/>
                  </a:lnTo>
                  <a:lnTo>
                    <a:pt x="356082" y="303822"/>
                  </a:lnTo>
                  <a:lnTo>
                    <a:pt x="356692" y="303276"/>
                  </a:lnTo>
                  <a:lnTo>
                    <a:pt x="363448" y="297180"/>
                  </a:lnTo>
                  <a:lnTo>
                    <a:pt x="660615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663696" y="3886199"/>
              <a:ext cx="758825" cy="361315"/>
            </a:xfrm>
            <a:custGeom>
              <a:avLst/>
              <a:gdLst/>
              <a:ahLst/>
              <a:cxnLst/>
              <a:rect l="l" t="t" r="r" b="b"/>
              <a:pathLst>
                <a:path w="758825" h="361314">
                  <a:moveTo>
                    <a:pt x="379476" y="361187"/>
                  </a:moveTo>
                  <a:lnTo>
                    <a:pt x="0" y="0"/>
                  </a:lnTo>
                  <a:lnTo>
                    <a:pt x="758271" y="0"/>
                  </a:lnTo>
                  <a:lnTo>
                    <a:pt x="408432" y="348995"/>
                  </a:lnTo>
                  <a:lnTo>
                    <a:pt x="379476" y="361187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70375" y="3886199"/>
              <a:ext cx="542925" cy="258445"/>
            </a:xfrm>
            <a:custGeom>
              <a:avLst/>
              <a:gdLst/>
              <a:ahLst/>
              <a:cxnLst/>
              <a:rect l="l" t="t" r="r" b="b"/>
              <a:pathLst>
                <a:path w="542925" h="258445">
                  <a:moveTo>
                    <a:pt x="271272" y="257937"/>
                  </a:moveTo>
                  <a:lnTo>
                    <a:pt x="259604" y="255936"/>
                  </a:lnTo>
                  <a:lnTo>
                    <a:pt x="249936" y="249936"/>
                  </a:lnTo>
                  <a:lnTo>
                    <a:pt x="0" y="0"/>
                  </a:lnTo>
                  <a:lnTo>
                    <a:pt x="542544" y="0"/>
                  </a:lnTo>
                  <a:lnTo>
                    <a:pt x="292608" y="249936"/>
                  </a:lnTo>
                  <a:lnTo>
                    <a:pt x="282940" y="255936"/>
                  </a:lnTo>
                  <a:lnTo>
                    <a:pt x="271272" y="257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711727" y="3886212"/>
              <a:ext cx="660400" cy="311150"/>
            </a:xfrm>
            <a:custGeom>
              <a:avLst/>
              <a:gdLst/>
              <a:ahLst/>
              <a:cxnLst/>
              <a:rect l="l" t="t" r="r" b="b"/>
              <a:pathLst>
                <a:path w="660400" h="311150">
                  <a:moveTo>
                    <a:pt x="355828" y="185915"/>
                  </a:moveTo>
                  <a:lnTo>
                    <a:pt x="343636" y="164579"/>
                  </a:lnTo>
                  <a:lnTo>
                    <a:pt x="317728" y="164579"/>
                  </a:lnTo>
                  <a:lnTo>
                    <a:pt x="305536" y="185915"/>
                  </a:lnTo>
                  <a:lnTo>
                    <a:pt x="317728" y="205740"/>
                  </a:lnTo>
                  <a:lnTo>
                    <a:pt x="343636" y="205740"/>
                  </a:lnTo>
                  <a:lnTo>
                    <a:pt x="355828" y="185915"/>
                  </a:lnTo>
                  <a:close/>
                </a:path>
                <a:path w="660400" h="311150">
                  <a:moveTo>
                    <a:pt x="659841" y="0"/>
                  </a:moveTo>
                  <a:lnTo>
                    <a:pt x="647674" y="0"/>
                  </a:lnTo>
                  <a:lnTo>
                    <a:pt x="350723" y="296202"/>
                  </a:lnTo>
                  <a:lnTo>
                    <a:pt x="344779" y="300037"/>
                  </a:lnTo>
                  <a:lnTo>
                    <a:pt x="338251" y="302437"/>
                  </a:lnTo>
                  <a:lnTo>
                    <a:pt x="331444" y="303276"/>
                  </a:lnTo>
                  <a:lnTo>
                    <a:pt x="323748" y="302437"/>
                  </a:lnTo>
                  <a:lnTo>
                    <a:pt x="316776" y="300037"/>
                  </a:lnTo>
                  <a:lnTo>
                    <a:pt x="310654" y="296202"/>
                  </a:lnTo>
                  <a:lnTo>
                    <a:pt x="13677" y="0"/>
                  </a:lnTo>
                  <a:lnTo>
                    <a:pt x="0" y="0"/>
                  </a:lnTo>
                  <a:lnTo>
                    <a:pt x="297916" y="298704"/>
                  </a:lnTo>
                  <a:lnTo>
                    <a:pt x="331444" y="310896"/>
                  </a:lnTo>
                  <a:lnTo>
                    <a:pt x="339648" y="310248"/>
                  </a:lnTo>
                  <a:lnTo>
                    <a:pt x="348018" y="308038"/>
                  </a:lnTo>
                  <a:lnTo>
                    <a:pt x="356082" y="303822"/>
                  </a:lnTo>
                  <a:lnTo>
                    <a:pt x="356692" y="303276"/>
                  </a:lnTo>
                  <a:lnTo>
                    <a:pt x="363448" y="297180"/>
                  </a:lnTo>
                  <a:lnTo>
                    <a:pt x="659841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44895" y="3886199"/>
              <a:ext cx="756920" cy="361315"/>
            </a:xfrm>
            <a:custGeom>
              <a:avLst/>
              <a:gdLst/>
              <a:ahLst/>
              <a:cxnLst/>
              <a:rect l="l" t="t" r="r" b="b"/>
              <a:pathLst>
                <a:path w="756920" h="361314">
                  <a:moveTo>
                    <a:pt x="377952" y="361187"/>
                  </a:moveTo>
                  <a:lnTo>
                    <a:pt x="0" y="0"/>
                  </a:lnTo>
                  <a:lnTo>
                    <a:pt x="756747" y="0"/>
                  </a:lnTo>
                  <a:lnTo>
                    <a:pt x="406908" y="348995"/>
                  </a:lnTo>
                  <a:lnTo>
                    <a:pt x="377952" y="361187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751575" y="3886199"/>
              <a:ext cx="542290" cy="258445"/>
            </a:xfrm>
            <a:custGeom>
              <a:avLst/>
              <a:gdLst/>
              <a:ahLst/>
              <a:cxnLst/>
              <a:rect l="l" t="t" r="r" b="b"/>
              <a:pathLst>
                <a:path w="542289" h="258445">
                  <a:moveTo>
                    <a:pt x="270700" y="257937"/>
                  </a:moveTo>
                  <a:lnTo>
                    <a:pt x="259389" y="255936"/>
                  </a:lnTo>
                  <a:lnTo>
                    <a:pt x="249936" y="249936"/>
                  </a:lnTo>
                  <a:lnTo>
                    <a:pt x="0" y="0"/>
                  </a:lnTo>
                  <a:lnTo>
                    <a:pt x="541838" y="0"/>
                  </a:lnTo>
                  <a:lnTo>
                    <a:pt x="292608" y="249936"/>
                  </a:lnTo>
                  <a:lnTo>
                    <a:pt x="282297" y="255936"/>
                  </a:lnTo>
                  <a:lnTo>
                    <a:pt x="270700" y="257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692140" y="3886212"/>
              <a:ext cx="660400" cy="311150"/>
            </a:xfrm>
            <a:custGeom>
              <a:avLst/>
              <a:gdLst/>
              <a:ahLst/>
              <a:cxnLst/>
              <a:rect l="l" t="t" r="r" b="b"/>
              <a:pathLst>
                <a:path w="660400" h="311150">
                  <a:moveTo>
                    <a:pt x="355092" y="185915"/>
                  </a:moveTo>
                  <a:lnTo>
                    <a:pt x="342887" y="164579"/>
                  </a:lnTo>
                  <a:lnTo>
                    <a:pt x="318503" y="164579"/>
                  </a:lnTo>
                  <a:lnTo>
                    <a:pt x="306324" y="185915"/>
                  </a:lnTo>
                  <a:lnTo>
                    <a:pt x="318503" y="205740"/>
                  </a:lnTo>
                  <a:lnTo>
                    <a:pt x="342887" y="205740"/>
                  </a:lnTo>
                  <a:lnTo>
                    <a:pt x="355092" y="185915"/>
                  </a:lnTo>
                  <a:close/>
                </a:path>
                <a:path w="660400" h="311150">
                  <a:moveTo>
                    <a:pt x="659879" y="0"/>
                  </a:moveTo>
                  <a:lnTo>
                    <a:pt x="646938" y="0"/>
                  </a:lnTo>
                  <a:lnTo>
                    <a:pt x="349986" y="296202"/>
                  </a:lnTo>
                  <a:lnTo>
                    <a:pt x="344043" y="300037"/>
                  </a:lnTo>
                  <a:lnTo>
                    <a:pt x="337515" y="302437"/>
                  </a:lnTo>
                  <a:lnTo>
                    <a:pt x="330708" y="303276"/>
                  </a:lnTo>
                  <a:lnTo>
                    <a:pt x="323862" y="302437"/>
                  </a:lnTo>
                  <a:lnTo>
                    <a:pt x="317182" y="300037"/>
                  </a:lnTo>
                  <a:lnTo>
                    <a:pt x="310769" y="296202"/>
                  </a:lnTo>
                  <a:lnTo>
                    <a:pt x="304800" y="291084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298704" y="298704"/>
                  </a:lnTo>
                  <a:lnTo>
                    <a:pt x="330708" y="310896"/>
                  </a:lnTo>
                  <a:lnTo>
                    <a:pt x="339559" y="310248"/>
                  </a:lnTo>
                  <a:lnTo>
                    <a:pt x="347853" y="308038"/>
                  </a:lnTo>
                  <a:lnTo>
                    <a:pt x="355561" y="303822"/>
                  </a:lnTo>
                  <a:lnTo>
                    <a:pt x="356146" y="303276"/>
                  </a:lnTo>
                  <a:lnTo>
                    <a:pt x="362712" y="297180"/>
                  </a:lnTo>
                  <a:lnTo>
                    <a:pt x="659879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662671" y="3886199"/>
              <a:ext cx="756920" cy="361315"/>
            </a:xfrm>
            <a:custGeom>
              <a:avLst/>
              <a:gdLst/>
              <a:ahLst/>
              <a:cxnLst/>
              <a:rect l="l" t="t" r="r" b="b"/>
              <a:pathLst>
                <a:path w="756920" h="361314">
                  <a:moveTo>
                    <a:pt x="377952" y="361187"/>
                  </a:moveTo>
                  <a:lnTo>
                    <a:pt x="0" y="0"/>
                  </a:lnTo>
                  <a:lnTo>
                    <a:pt x="756747" y="0"/>
                  </a:lnTo>
                  <a:lnTo>
                    <a:pt x="406908" y="348995"/>
                  </a:lnTo>
                  <a:lnTo>
                    <a:pt x="377952" y="361187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769351" y="3886199"/>
              <a:ext cx="542290" cy="258445"/>
            </a:xfrm>
            <a:custGeom>
              <a:avLst/>
              <a:gdLst/>
              <a:ahLst/>
              <a:cxnLst/>
              <a:rect l="l" t="t" r="r" b="b"/>
              <a:pathLst>
                <a:path w="542290" h="258445">
                  <a:moveTo>
                    <a:pt x="270700" y="257937"/>
                  </a:moveTo>
                  <a:lnTo>
                    <a:pt x="259389" y="255936"/>
                  </a:lnTo>
                  <a:lnTo>
                    <a:pt x="249936" y="249936"/>
                  </a:lnTo>
                  <a:lnTo>
                    <a:pt x="0" y="0"/>
                  </a:lnTo>
                  <a:lnTo>
                    <a:pt x="541838" y="0"/>
                  </a:lnTo>
                  <a:lnTo>
                    <a:pt x="292608" y="249936"/>
                  </a:lnTo>
                  <a:lnTo>
                    <a:pt x="282297" y="255936"/>
                  </a:lnTo>
                  <a:lnTo>
                    <a:pt x="270700" y="257937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709903" y="3886212"/>
              <a:ext cx="660400" cy="311150"/>
            </a:xfrm>
            <a:custGeom>
              <a:avLst/>
              <a:gdLst/>
              <a:ahLst/>
              <a:cxnLst/>
              <a:rect l="l" t="t" r="r" b="b"/>
              <a:pathLst>
                <a:path w="660400" h="311150">
                  <a:moveTo>
                    <a:pt x="356628" y="185915"/>
                  </a:moveTo>
                  <a:lnTo>
                    <a:pt x="342912" y="164579"/>
                  </a:lnTo>
                  <a:lnTo>
                    <a:pt x="318528" y="164579"/>
                  </a:lnTo>
                  <a:lnTo>
                    <a:pt x="306324" y="185915"/>
                  </a:lnTo>
                  <a:lnTo>
                    <a:pt x="318528" y="205740"/>
                  </a:lnTo>
                  <a:lnTo>
                    <a:pt x="342912" y="205740"/>
                  </a:lnTo>
                  <a:lnTo>
                    <a:pt x="356628" y="185915"/>
                  </a:lnTo>
                  <a:close/>
                </a:path>
                <a:path w="660400" h="311150">
                  <a:moveTo>
                    <a:pt x="659892" y="0"/>
                  </a:moveTo>
                  <a:lnTo>
                    <a:pt x="647700" y="0"/>
                  </a:lnTo>
                  <a:lnTo>
                    <a:pt x="356616" y="291084"/>
                  </a:lnTo>
                  <a:lnTo>
                    <a:pt x="350647" y="296202"/>
                  </a:lnTo>
                  <a:lnTo>
                    <a:pt x="344233" y="300037"/>
                  </a:lnTo>
                  <a:lnTo>
                    <a:pt x="337553" y="302437"/>
                  </a:lnTo>
                  <a:lnTo>
                    <a:pt x="330708" y="303276"/>
                  </a:lnTo>
                  <a:lnTo>
                    <a:pt x="323875" y="302437"/>
                  </a:lnTo>
                  <a:lnTo>
                    <a:pt x="317182" y="300037"/>
                  </a:lnTo>
                  <a:lnTo>
                    <a:pt x="310781" y="296202"/>
                  </a:lnTo>
                  <a:lnTo>
                    <a:pt x="304800" y="291084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298704" y="298704"/>
                  </a:lnTo>
                  <a:lnTo>
                    <a:pt x="330708" y="310896"/>
                  </a:lnTo>
                  <a:lnTo>
                    <a:pt x="339572" y="310248"/>
                  </a:lnTo>
                  <a:lnTo>
                    <a:pt x="347853" y="308038"/>
                  </a:lnTo>
                  <a:lnTo>
                    <a:pt x="355574" y="303822"/>
                  </a:lnTo>
                  <a:lnTo>
                    <a:pt x="356158" y="303276"/>
                  </a:lnTo>
                  <a:lnTo>
                    <a:pt x="362712" y="297180"/>
                  </a:lnTo>
                  <a:lnTo>
                    <a:pt x="659892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3247245" y="4419165"/>
            <a:ext cx="160718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95"/>
              </a:spcBef>
            </a:pPr>
            <a:r>
              <a:rPr dirty="0" sz="2500" spc="-27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500" spc="-114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175">
                <a:solidFill>
                  <a:srgbClr val="B52621"/>
                </a:solidFill>
                <a:latin typeface="Trebuchet MS"/>
                <a:cs typeface="Trebuchet MS"/>
              </a:rPr>
              <a:t>n  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2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500" spc="-254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14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h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380">
                <a:solidFill>
                  <a:srgbClr val="B52621"/>
                </a:solidFill>
                <a:latin typeface="Trebuchet MS"/>
                <a:cs typeface="Trebuchet MS"/>
              </a:rPr>
              <a:t>m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114">
                <a:solidFill>
                  <a:srgbClr val="B52621"/>
                </a:solidFill>
                <a:latin typeface="Trebuchet MS"/>
                <a:cs typeface="Trebuchet MS"/>
              </a:rPr>
              <a:t>y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56805" y="4457203"/>
            <a:ext cx="172466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7150">
              <a:lnSpc>
                <a:spcPct val="100000"/>
              </a:lnSpc>
              <a:spcBef>
                <a:spcPts val="95"/>
              </a:spcBef>
            </a:pPr>
            <a:r>
              <a:rPr dirty="0" sz="2500" spc="-150">
                <a:solidFill>
                  <a:srgbClr val="B52621"/>
                </a:solidFill>
                <a:latin typeface="Trebuchet MS"/>
                <a:cs typeface="Trebuchet MS"/>
              </a:rPr>
              <a:t>Construction </a:t>
            </a:r>
            <a:r>
              <a:rPr dirty="0" sz="2500" spc="-74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2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500" spc="-254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ee</a:t>
            </a:r>
            <a:r>
              <a:rPr dirty="0" sz="2500" spc="-225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14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k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48441" y="4304731"/>
            <a:ext cx="165925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3175">
              <a:lnSpc>
                <a:spcPct val="100000"/>
              </a:lnSpc>
              <a:spcBef>
                <a:spcPts val="95"/>
              </a:spcBef>
            </a:pPr>
            <a:r>
              <a:rPr dirty="0" sz="2500" spc="-150">
                <a:solidFill>
                  <a:srgbClr val="B52621"/>
                </a:solidFill>
                <a:latin typeface="Trebuchet MS"/>
                <a:cs typeface="Trebuchet MS"/>
              </a:rPr>
              <a:t>Construction </a:t>
            </a:r>
            <a:r>
              <a:rPr dirty="0" sz="2500" spc="-74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2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500" spc="-254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85">
                <a:solidFill>
                  <a:srgbClr val="B52621"/>
                </a:solidFill>
                <a:latin typeface="Trebuchet MS"/>
                <a:cs typeface="Trebuchet MS"/>
              </a:rPr>
              <a:t>g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500" spc="-215">
                <a:solidFill>
                  <a:srgbClr val="B52621"/>
                </a:solidFill>
                <a:latin typeface="Trebuchet MS"/>
                <a:cs typeface="Trebuchet MS"/>
              </a:rPr>
              <a:t>l</a:t>
            </a:r>
            <a:r>
              <a:rPr dirty="0" sz="2500" spc="-14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  </a:t>
            </a:r>
            <a:r>
              <a:rPr dirty="0" sz="2500" spc="-140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6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265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h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110">
                <a:solidFill>
                  <a:srgbClr val="B52621"/>
                </a:solidFill>
                <a:latin typeface="Trebuchet MS"/>
                <a:cs typeface="Trebuchet MS"/>
              </a:rPr>
              <a:t>g</a:t>
            </a:r>
            <a:r>
              <a:rPr dirty="0" sz="2500" spc="-250">
                <a:solidFill>
                  <a:srgbClr val="B52621"/>
                </a:solidFill>
                <a:latin typeface="Trebuchet MS"/>
                <a:cs typeface="Trebuchet MS"/>
              </a:rPr>
              <a:t>h</a:t>
            </a:r>
            <a:r>
              <a:rPr dirty="0" sz="2500" spc="-225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195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180">
                <a:solidFill>
                  <a:srgbClr val="B52621"/>
                </a:solidFill>
                <a:latin typeface="Trebuchet MS"/>
                <a:cs typeface="Trebuchet MS"/>
              </a:rPr>
              <a:t>e  </a:t>
            </a:r>
            <a:r>
              <a:rPr dirty="0" sz="2500" spc="-80">
                <a:solidFill>
                  <a:srgbClr val="B52621"/>
                </a:solidFill>
                <a:latin typeface="Trebuchet MS"/>
                <a:cs typeface="Trebuchet MS"/>
              </a:rPr>
              <a:t>structures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98868" y="4419165"/>
            <a:ext cx="1607185" cy="1168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 spc="-275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2500" spc="11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500" spc="-245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500" spc="-114">
                <a:solidFill>
                  <a:srgbClr val="B52621"/>
                </a:solidFill>
                <a:latin typeface="Trebuchet MS"/>
                <a:cs typeface="Trebuchet MS"/>
              </a:rPr>
              <a:t>c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i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-175">
                <a:solidFill>
                  <a:srgbClr val="B52621"/>
                </a:solidFill>
                <a:latin typeface="Trebuchet MS"/>
                <a:cs typeface="Trebuchet MS"/>
              </a:rPr>
              <a:t>n  </a:t>
            </a:r>
            <a:r>
              <a:rPr dirty="0" sz="2500" spc="-220">
                <a:solidFill>
                  <a:srgbClr val="B52621"/>
                </a:solidFill>
                <a:latin typeface="Trebuchet MS"/>
                <a:cs typeface="Trebuchet MS"/>
              </a:rPr>
              <a:t>o</a:t>
            </a:r>
            <a:r>
              <a:rPr dirty="0" sz="2500" spc="2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500" spc="-254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500" spc="-170">
                <a:solidFill>
                  <a:srgbClr val="B52621"/>
                </a:solidFill>
                <a:latin typeface="Trebuchet MS"/>
                <a:cs typeface="Trebuchet MS"/>
              </a:rPr>
              <a:t>w</a:t>
            </a:r>
            <a:r>
              <a:rPr dirty="0" sz="2500" spc="-12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500" spc="-2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500" spc="-27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500" spc="-50">
                <a:solidFill>
                  <a:srgbClr val="B52621"/>
                </a:solidFill>
                <a:latin typeface="Trebuchet MS"/>
                <a:cs typeface="Trebuchet MS"/>
              </a:rPr>
              <a:t>r  </a:t>
            </a:r>
            <a:r>
              <a:rPr dirty="0" sz="2500" spc="-105">
                <a:solidFill>
                  <a:srgbClr val="B52621"/>
                </a:solidFill>
                <a:latin typeface="Trebuchet MS"/>
                <a:cs typeface="Trebuchet MS"/>
              </a:rPr>
              <a:t>towers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796" y="1682495"/>
            <a:ext cx="2927985" cy="4396740"/>
          </a:xfrm>
          <a:custGeom>
            <a:avLst/>
            <a:gdLst/>
            <a:ahLst/>
            <a:cxnLst/>
            <a:rect l="l" t="t" r="r" b="b"/>
            <a:pathLst>
              <a:path w="2927984" h="4396740">
                <a:moveTo>
                  <a:pt x="2927604" y="0"/>
                </a:moveTo>
                <a:lnTo>
                  <a:pt x="0" y="0"/>
                </a:lnTo>
                <a:lnTo>
                  <a:pt x="0" y="2203704"/>
                </a:lnTo>
                <a:lnTo>
                  <a:pt x="0" y="4396740"/>
                </a:lnTo>
                <a:lnTo>
                  <a:pt x="2927604" y="4396740"/>
                </a:lnTo>
                <a:lnTo>
                  <a:pt x="2927604" y="2203704"/>
                </a:lnTo>
                <a:lnTo>
                  <a:pt x="2927604" y="0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01525" y="2602446"/>
            <a:ext cx="2176780" cy="222758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365"/>
              </a:spcBef>
            </a:pPr>
            <a:r>
              <a:rPr dirty="0" sz="1950" spc="-40" b="1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0" b="1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1950" spc="-20" b="1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30" b="1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45" b="1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25" b="1">
                <a:solidFill>
                  <a:srgbClr val="FFFFFF"/>
                </a:solidFill>
                <a:latin typeface="Corbel"/>
                <a:cs typeface="Corbel"/>
              </a:rPr>
              <a:t>ER</a:t>
            </a:r>
            <a:r>
              <a:rPr dirty="0" sz="1950" spc="-40" b="1">
                <a:solidFill>
                  <a:srgbClr val="FFFFFF"/>
                </a:solidFill>
                <a:latin typeface="Corbel"/>
                <a:cs typeface="Corbel"/>
              </a:rPr>
              <a:t>IN</a:t>
            </a:r>
            <a:r>
              <a:rPr dirty="0" sz="1950" spc="20" b="1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dirty="0" sz="1950" spc="-135" b="1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2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d  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10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pp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or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13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v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l  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members.</a:t>
            </a:r>
            <a:endParaRPr sz="1950">
              <a:latin typeface="Corbel"/>
              <a:cs typeface="Corbel"/>
            </a:endParaRPr>
          </a:p>
          <a:p>
            <a:pPr marL="12700">
              <a:lnSpc>
                <a:spcPts val="1989"/>
              </a:lnSpc>
            </a:pP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H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e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-2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k</a:t>
            </a:r>
            <a:r>
              <a:rPr dirty="0" sz="1950" spc="-11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r</a:t>
            </a:r>
            <a:endParaRPr sz="1950">
              <a:latin typeface="Corbel"/>
              <a:cs typeface="Corbel"/>
            </a:endParaRPr>
          </a:p>
          <a:p>
            <a:pPr marL="12700" marR="95250">
              <a:lnSpc>
                <a:spcPts val="2150"/>
              </a:lnSpc>
              <a:spcBef>
                <a:spcPts val="130"/>
              </a:spcBef>
            </a:pP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c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u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m</a:t>
            </a:r>
            <a:r>
              <a:rPr dirty="0" sz="1950" spc="-2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12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5">
                <a:solidFill>
                  <a:srgbClr val="FFFFFF"/>
                </a:solidFill>
                <a:latin typeface="Corbel"/>
                <a:cs typeface="Corbel"/>
              </a:rPr>
              <a:t>f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oo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t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30">
                <a:solidFill>
                  <a:srgbClr val="FFFFFF"/>
                </a:solidFill>
                <a:latin typeface="Corbel"/>
                <a:cs typeface="Corbel"/>
              </a:rPr>
              <a:t>g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5">
                <a:solidFill>
                  <a:srgbClr val="FFFFFF"/>
                </a:solidFill>
                <a:latin typeface="Corbel"/>
                <a:cs typeface="Corbel"/>
              </a:rPr>
              <a:t>r  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retaining</a:t>
            </a:r>
            <a:endParaRPr sz="1950">
              <a:latin typeface="Corbel"/>
              <a:cs typeface="Corbel"/>
            </a:endParaRPr>
          </a:p>
          <a:p>
            <a:pPr marL="12700">
              <a:lnSpc>
                <a:spcPts val="1989"/>
              </a:lnSpc>
            </a:pP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-60">
                <a:solidFill>
                  <a:srgbClr val="FFFFFF"/>
                </a:solidFill>
                <a:latin typeface="Corbel"/>
                <a:cs typeface="Corbel"/>
              </a:rPr>
              <a:t>l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8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i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r>
              <a:rPr dirty="0" sz="1950" spc="-105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orbel"/>
                <a:cs typeface="Corbel"/>
              </a:rPr>
              <a:t>k</a:t>
            </a:r>
            <a:r>
              <a:rPr dirty="0" sz="1950" spc="-40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o</a:t>
            </a:r>
            <a:r>
              <a:rPr dirty="0" sz="1950" spc="-45">
                <a:solidFill>
                  <a:srgbClr val="FFFFFF"/>
                </a:solidFill>
                <a:latin typeface="Corbel"/>
                <a:cs typeface="Corbel"/>
              </a:rPr>
              <a:t>w</a:t>
            </a:r>
            <a:r>
              <a:rPr dirty="0" sz="1950" spc="15">
                <a:solidFill>
                  <a:srgbClr val="FFFFFF"/>
                </a:solidFill>
                <a:latin typeface="Corbel"/>
                <a:cs typeface="Corbel"/>
              </a:rPr>
              <a:t>n</a:t>
            </a:r>
            <a:r>
              <a:rPr dirty="0" sz="1950" spc="-9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dirty="0" sz="1950" spc="-50">
                <a:solidFill>
                  <a:srgbClr val="FFFFFF"/>
                </a:solidFill>
                <a:latin typeface="Corbel"/>
                <a:cs typeface="Corbel"/>
              </a:rPr>
              <a:t>a</a:t>
            </a:r>
            <a:r>
              <a:rPr dirty="0" sz="1950" spc="10">
                <a:solidFill>
                  <a:srgbClr val="FFFFFF"/>
                </a:solidFill>
                <a:latin typeface="Corbel"/>
                <a:cs typeface="Corbel"/>
              </a:rPr>
              <a:t>s</a:t>
            </a:r>
            <a:endParaRPr sz="1950">
              <a:latin typeface="Corbel"/>
              <a:cs typeface="Corbel"/>
            </a:endParaRPr>
          </a:p>
          <a:p>
            <a:pPr marL="12700">
              <a:lnSpc>
                <a:spcPts val="2240"/>
              </a:lnSpc>
            </a:pPr>
            <a:r>
              <a:rPr dirty="0" sz="1950" spc="-35">
                <a:solidFill>
                  <a:srgbClr val="FFFFFF"/>
                </a:solidFill>
                <a:latin typeface="Corbel"/>
                <a:cs typeface="Corbel"/>
              </a:rPr>
              <a:t>shuttering.</a:t>
            </a:r>
            <a:endParaRPr sz="195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684032"/>
            <a:ext cx="317500" cy="4398645"/>
          </a:xfrm>
          <a:custGeom>
            <a:avLst/>
            <a:gdLst/>
            <a:ahLst/>
            <a:cxnLst/>
            <a:rect l="l" t="t" r="r" b="b"/>
            <a:pathLst>
              <a:path w="317500" h="4398645">
                <a:moveTo>
                  <a:pt x="316979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16979" y="4398251"/>
                </a:lnTo>
                <a:lnTo>
                  <a:pt x="316979" y="2202167"/>
                </a:lnTo>
                <a:lnTo>
                  <a:pt x="316979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11708" y="1677416"/>
            <a:ext cx="6026150" cy="4408170"/>
            <a:chOff x="711708" y="1677416"/>
            <a:chExt cx="6026150" cy="4408170"/>
          </a:xfrm>
        </p:grpSpPr>
        <p:sp>
          <p:nvSpPr>
            <p:cNvPr id="6" name="object 6"/>
            <p:cNvSpPr/>
            <p:nvPr/>
          </p:nvSpPr>
          <p:spPr>
            <a:xfrm>
              <a:off x="716279" y="1682496"/>
              <a:ext cx="6015355" cy="2204085"/>
            </a:xfrm>
            <a:custGeom>
              <a:avLst/>
              <a:gdLst/>
              <a:ahLst/>
              <a:cxnLst/>
              <a:rect l="l" t="t" r="r" b="b"/>
              <a:pathLst>
                <a:path w="6015355" h="2204085">
                  <a:moveTo>
                    <a:pt x="6015227" y="2203704"/>
                  </a:moveTo>
                  <a:lnTo>
                    <a:pt x="0" y="2203704"/>
                  </a:lnTo>
                  <a:lnTo>
                    <a:pt x="0" y="0"/>
                  </a:lnTo>
                  <a:lnTo>
                    <a:pt x="6015227" y="0"/>
                  </a:lnTo>
                  <a:lnTo>
                    <a:pt x="6015227" y="2203704"/>
                  </a:lnTo>
                  <a:close/>
                </a:path>
              </a:pathLst>
            </a:custGeom>
            <a:solidFill>
              <a:srgbClr val="6E66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1708" y="1677415"/>
              <a:ext cx="6026150" cy="2208530"/>
            </a:xfrm>
            <a:custGeom>
              <a:avLst/>
              <a:gdLst/>
              <a:ahLst/>
              <a:cxnLst/>
              <a:rect l="l" t="t" r="r" b="b"/>
              <a:pathLst>
                <a:path w="6026150" h="2208529">
                  <a:moveTo>
                    <a:pt x="6025896" y="3810"/>
                  </a:moveTo>
                  <a:lnTo>
                    <a:pt x="6025070" y="3810"/>
                  </a:lnTo>
                  <a:lnTo>
                    <a:pt x="6025070" y="0"/>
                  </a:lnTo>
                  <a:lnTo>
                    <a:pt x="10668" y="0"/>
                  </a:lnTo>
                  <a:lnTo>
                    <a:pt x="10668" y="5080"/>
                  </a:lnTo>
                  <a:lnTo>
                    <a:pt x="8280" y="8267"/>
                  </a:lnTo>
                  <a:lnTo>
                    <a:pt x="8280" y="5080"/>
                  </a:lnTo>
                  <a:lnTo>
                    <a:pt x="10668" y="5080"/>
                  </a:lnTo>
                  <a:lnTo>
                    <a:pt x="10668" y="0"/>
                  </a:lnTo>
                  <a:lnTo>
                    <a:pt x="1651" y="0"/>
                  </a:lnTo>
                  <a:lnTo>
                    <a:pt x="1651" y="3810"/>
                  </a:lnTo>
                  <a:lnTo>
                    <a:pt x="0" y="381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2208530"/>
                  </a:lnTo>
                  <a:lnTo>
                    <a:pt x="10668" y="2208530"/>
                  </a:lnTo>
                  <a:lnTo>
                    <a:pt x="10668" y="11430"/>
                  </a:lnTo>
                  <a:lnTo>
                    <a:pt x="8280" y="11430"/>
                  </a:lnTo>
                  <a:lnTo>
                    <a:pt x="8280" y="11176"/>
                  </a:lnTo>
                  <a:lnTo>
                    <a:pt x="10668" y="11176"/>
                  </a:lnTo>
                  <a:lnTo>
                    <a:pt x="6015228" y="11176"/>
                  </a:lnTo>
                  <a:lnTo>
                    <a:pt x="6015228" y="11430"/>
                  </a:lnTo>
                  <a:lnTo>
                    <a:pt x="6015228" y="2208530"/>
                  </a:lnTo>
                  <a:lnTo>
                    <a:pt x="6025896" y="2208530"/>
                  </a:lnTo>
                  <a:lnTo>
                    <a:pt x="6025896" y="11430"/>
                  </a:lnTo>
                  <a:lnTo>
                    <a:pt x="6018403" y="11430"/>
                  </a:lnTo>
                  <a:lnTo>
                    <a:pt x="6018403" y="8267"/>
                  </a:lnTo>
                  <a:lnTo>
                    <a:pt x="6021311" y="11176"/>
                  </a:lnTo>
                  <a:lnTo>
                    <a:pt x="6025896" y="11176"/>
                  </a:lnTo>
                  <a:lnTo>
                    <a:pt x="6025896" y="5080"/>
                  </a:lnTo>
                  <a:lnTo>
                    <a:pt x="6025896" y="3810"/>
                  </a:lnTo>
                  <a:close/>
                </a:path>
              </a:pathLst>
            </a:custGeom>
            <a:solidFill>
              <a:srgbClr val="E4E2D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804" y="1682496"/>
              <a:ext cx="6015228" cy="2203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708" y="3886199"/>
              <a:ext cx="6025896" cy="2199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1315212"/>
            <a:ext cx="9144000" cy="2571115"/>
            <a:chOff x="457199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1315212"/>
              <a:ext cx="9144000" cy="2571115"/>
            </a:xfrm>
            <a:custGeom>
              <a:avLst/>
              <a:gdLst/>
              <a:ahLst/>
              <a:cxnLst/>
              <a:rect l="l" t="t" r="r" b="b"/>
              <a:pathLst>
                <a:path w="9144000" h="2571115">
                  <a:moveTo>
                    <a:pt x="9144000" y="2570987"/>
                  </a:moveTo>
                  <a:lnTo>
                    <a:pt x="0" y="2570987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09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187" y="2002548"/>
              <a:ext cx="9144635" cy="1884045"/>
            </a:xfrm>
            <a:custGeom>
              <a:avLst/>
              <a:gdLst/>
              <a:ahLst/>
              <a:cxnLst/>
              <a:rect l="l" t="t" r="r" b="b"/>
              <a:pathLst>
                <a:path w="9144635" h="1884045">
                  <a:moveTo>
                    <a:pt x="9144013" y="1107935"/>
                  </a:moveTo>
                  <a:lnTo>
                    <a:pt x="0" y="1127747"/>
                  </a:lnTo>
                  <a:lnTo>
                    <a:pt x="0" y="1883651"/>
                  </a:lnTo>
                  <a:lnTo>
                    <a:pt x="9144013" y="1883651"/>
                  </a:lnTo>
                  <a:lnTo>
                    <a:pt x="9144013" y="1812023"/>
                  </a:lnTo>
                  <a:lnTo>
                    <a:pt x="4980432" y="1787652"/>
                  </a:lnTo>
                  <a:lnTo>
                    <a:pt x="9144013" y="1650479"/>
                  </a:lnTo>
                  <a:lnTo>
                    <a:pt x="9144013" y="1107935"/>
                  </a:lnTo>
                  <a:close/>
                </a:path>
                <a:path w="9144635" h="1884045">
                  <a:moveTo>
                    <a:pt x="9144013" y="0"/>
                  </a:moveTo>
                  <a:lnTo>
                    <a:pt x="12" y="54851"/>
                  </a:lnTo>
                  <a:lnTo>
                    <a:pt x="12" y="809244"/>
                  </a:lnTo>
                  <a:lnTo>
                    <a:pt x="9144013" y="809244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3945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792492" y="432803"/>
                  </a:moveTo>
                  <a:lnTo>
                    <a:pt x="787654" y="414705"/>
                  </a:lnTo>
                  <a:lnTo>
                    <a:pt x="769810" y="374891"/>
                  </a:lnTo>
                  <a:lnTo>
                    <a:pt x="733983" y="335076"/>
                  </a:lnTo>
                  <a:lnTo>
                    <a:pt x="675132" y="316979"/>
                  </a:lnTo>
                  <a:lnTo>
                    <a:pt x="614159" y="327698"/>
                  </a:lnTo>
                  <a:lnTo>
                    <a:pt x="573595" y="351269"/>
                  </a:lnTo>
                  <a:lnTo>
                    <a:pt x="551053" y="374853"/>
                  </a:lnTo>
                  <a:lnTo>
                    <a:pt x="544068" y="385559"/>
                  </a:lnTo>
                  <a:lnTo>
                    <a:pt x="540143" y="357466"/>
                  </a:lnTo>
                  <a:lnTo>
                    <a:pt x="520636" y="295643"/>
                  </a:lnTo>
                  <a:lnTo>
                    <a:pt x="473989" y="233832"/>
                  </a:lnTo>
                  <a:lnTo>
                    <a:pt x="388620" y="205727"/>
                  </a:lnTo>
                  <a:lnTo>
                    <a:pt x="301586" y="231444"/>
                  </a:lnTo>
                  <a:lnTo>
                    <a:pt x="251269" y="288023"/>
                  </a:lnTo>
                  <a:lnTo>
                    <a:pt x="228104" y="344601"/>
                  </a:lnTo>
                  <a:lnTo>
                    <a:pt x="222504" y="370319"/>
                  </a:lnTo>
                  <a:lnTo>
                    <a:pt x="213982" y="356755"/>
                  </a:lnTo>
                  <a:lnTo>
                    <a:pt x="188595" y="326885"/>
                  </a:lnTo>
                  <a:lnTo>
                    <a:pt x="146646" y="297027"/>
                  </a:lnTo>
                  <a:lnTo>
                    <a:pt x="88392" y="283451"/>
                  </a:lnTo>
                  <a:lnTo>
                    <a:pt x="37299" y="306082"/>
                  </a:lnTo>
                  <a:lnTo>
                    <a:pt x="11049" y="355841"/>
                  </a:lnTo>
                  <a:lnTo>
                    <a:pt x="1384" y="405612"/>
                  </a:lnTo>
                  <a:lnTo>
                    <a:pt x="0" y="428231"/>
                  </a:lnTo>
                  <a:lnTo>
                    <a:pt x="792492" y="432803"/>
                  </a:lnTo>
                  <a:close/>
                </a:path>
                <a:path w="6327140" h="1884045">
                  <a:moveTo>
                    <a:pt x="4940808" y="272796"/>
                  </a:moveTo>
                  <a:lnTo>
                    <a:pt x="4931956" y="258025"/>
                  </a:lnTo>
                  <a:lnTo>
                    <a:pt x="4907661" y="225552"/>
                  </a:lnTo>
                  <a:lnTo>
                    <a:pt x="4871377" y="193065"/>
                  </a:lnTo>
                  <a:lnTo>
                    <a:pt x="4826508" y="178308"/>
                  </a:lnTo>
                  <a:lnTo>
                    <a:pt x="4787125" y="189255"/>
                  </a:lnTo>
                  <a:lnTo>
                    <a:pt x="4762881" y="213360"/>
                  </a:lnTo>
                  <a:lnTo>
                    <a:pt x="4750651" y="237451"/>
                  </a:lnTo>
                  <a:lnTo>
                    <a:pt x="4747260" y="248412"/>
                  </a:lnTo>
                  <a:lnTo>
                    <a:pt x="4740313" y="227457"/>
                  </a:lnTo>
                  <a:lnTo>
                    <a:pt x="4721352" y="181356"/>
                  </a:lnTo>
                  <a:lnTo>
                    <a:pt x="4693259" y="135255"/>
                  </a:lnTo>
                  <a:lnTo>
                    <a:pt x="4658868" y="114300"/>
                  </a:lnTo>
                  <a:lnTo>
                    <a:pt x="4625035" y="122148"/>
                  </a:lnTo>
                  <a:lnTo>
                    <a:pt x="4599622" y="139446"/>
                  </a:lnTo>
                  <a:lnTo>
                    <a:pt x="4583646" y="156730"/>
                  </a:lnTo>
                  <a:lnTo>
                    <a:pt x="4578096" y="164592"/>
                  </a:lnTo>
                  <a:lnTo>
                    <a:pt x="4563415" y="138874"/>
                  </a:lnTo>
                  <a:lnTo>
                    <a:pt x="4519993" y="82296"/>
                  </a:lnTo>
                  <a:lnTo>
                    <a:pt x="4448873" y="25717"/>
                  </a:lnTo>
                  <a:lnTo>
                    <a:pt x="4351020" y="0"/>
                  </a:lnTo>
                  <a:lnTo>
                    <a:pt x="4255389" y="35712"/>
                  </a:lnTo>
                  <a:lnTo>
                    <a:pt x="4190619" y="114300"/>
                  </a:lnTo>
                  <a:lnTo>
                    <a:pt x="4153852" y="192874"/>
                  </a:lnTo>
                  <a:lnTo>
                    <a:pt x="4142232" y="228600"/>
                  </a:lnTo>
                  <a:lnTo>
                    <a:pt x="4133837" y="216928"/>
                  </a:lnTo>
                  <a:lnTo>
                    <a:pt x="4111561" y="191262"/>
                  </a:lnTo>
                  <a:lnTo>
                    <a:pt x="4079875" y="165582"/>
                  </a:lnTo>
                  <a:lnTo>
                    <a:pt x="4043172" y="153924"/>
                  </a:lnTo>
                  <a:lnTo>
                    <a:pt x="4012603" y="167017"/>
                  </a:lnTo>
                  <a:lnTo>
                    <a:pt x="3992880" y="195834"/>
                  </a:lnTo>
                  <a:lnTo>
                    <a:pt x="3982313" y="224637"/>
                  </a:lnTo>
                  <a:lnTo>
                    <a:pt x="3979164" y="237744"/>
                  </a:lnTo>
                  <a:lnTo>
                    <a:pt x="3977525" y="214884"/>
                  </a:lnTo>
                  <a:lnTo>
                    <a:pt x="3962590" y="164592"/>
                  </a:lnTo>
                  <a:lnTo>
                    <a:pt x="3919372" y="114300"/>
                  </a:lnTo>
                  <a:lnTo>
                    <a:pt x="3832860" y="91440"/>
                  </a:lnTo>
                  <a:lnTo>
                    <a:pt x="3744925" y="121437"/>
                  </a:lnTo>
                  <a:lnTo>
                    <a:pt x="3698557" y="187452"/>
                  </a:lnTo>
                  <a:lnTo>
                    <a:pt x="3680485" y="253453"/>
                  </a:lnTo>
                  <a:lnTo>
                    <a:pt x="3677412" y="283464"/>
                  </a:lnTo>
                  <a:lnTo>
                    <a:pt x="4940808" y="272796"/>
                  </a:lnTo>
                  <a:close/>
                </a:path>
                <a:path w="6327140" h="1884045">
                  <a:moveTo>
                    <a:pt x="5475681" y="1883651"/>
                  </a:moveTo>
                  <a:lnTo>
                    <a:pt x="5424881" y="1847316"/>
                  </a:lnTo>
                  <a:lnTo>
                    <a:pt x="5326392" y="1824228"/>
                  </a:lnTo>
                  <a:lnTo>
                    <a:pt x="5240045" y="1862086"/>
                  </a:lnTo>
                  <a:lnTo>
                    <a:pt x="5228564" y="1883651"/>
                  </a:lnTo>
                  <a:lnTo>
                    <a:pt x="5475681" y="1883651"/>
                  </a:lnTo>
                  <a:close/>
                </a:path>
                <a:path w="6327140" h="1884045">
                  <a:moveTo>
                    <a:pt x="6066993" y="1883651"/>
                  </a:moveTo>
                  <a:lnTo>
                    <a:pt x="6055436" y="1846326"/>
                  </a:lnTo>
                  <a:lnTo>
                    <a:pt x="5976823" y="1741017"/>
                  </a:lnTo>
                  <a:lnTo>
                    <a:pt x="5832360" y="1693151"/>
                  </a:lnTo>
                  <a:lnTo>
                    <a:pt x="5686552" y="1736737"/>
                  </a:lnTo>
                  <a:lnTo>
                    <a:pt x="5602046" y="1832610"/>
                  </a:lnTo>
                  <a:lnTo>
                    <a:pt x="5581231" y="1883651"/>
                  </a:lnTo>
                  <a:lnTo>
                    <a:pt x="6066993" y="1883651"/>
                  </a:lnTo>
                  <a:close/>
                </a:path>
                <a:path w="6327140" h="1884045">
                  <a:moveTo>
                    <a:pt x="6326860" y="1883651"/>
                  </a:moveTo>
                  <a:lnTo>
                    <a:pt x="6316993" y="1880616"/>
                  </a:lnTo>
                  <a:lnTo>
                    <a:pt x="6300101" y="1883651"/>
                  </a:lnTo>
                  <a:lnTo>
                    <a:pt x="6326860" y="1883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08676" y="2596896"/>
            <a:ext cx="1892935" cy="873760"/>
          </a:xfrm>
          <a:prstGeom prst="rect">
            <a:avLst/>
          </a:prstGeom>
          <a:solidFill>
            <a:srgbClr val="EFCA50"/>
          </a:solidFill>
        </p:spPr>
        <p:txBody>
          <a:bodyPr wrap="square" lIns="0" tIns="0" rIns="0" bIns="0" rtlCol="0" vert="horz">
            <a:spAutoFit/>
          </a:bodyPr>
          <a:lstStyle/>
          <a:p>
            <a:pPr marL="568325">
              <a:lnSpc>
                <a:spcPts val="6780"/>
              </a:lnSpc>
            </a:pPr>
            <a:r>
              <a:rPr dirty="0" sz="6000" spc="-190">
                <a:solidFill>
                  <a:srgbClr val="B52621"/>
                </a:solidFill>
                <a:latin typeface="Trebuchet MS"/>
                <a:cs typeface="Trebuchet MS"/>
              </a:rPr>
              <a:t>07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199" y="1854707"/>
            <a:ext cx="9144000" cy="4604385"/>
            <a:chOff x="457199" y="1854707"/>
            <a:chExt cx="9144000" cy="4604385"/>
          </a:xfrm>
        </p:grpSpPr>
        <p:sp>
          <p:nvSpPr>
            <p:cNvPr id="8" name="object 8"/>
            <p:cNvSpPr/>
            <p:nvPr/>
          </p:nvSpPr>
          <p:spPr>
            <a:xfrm>
              <a:off x="3265931" y="2430779"/>
              <a:ext cx="300355" cy="1369060"/>
            </a:xfrm>
            <a:custGeom>
              <a:avLst/>
              <a:gdLst/>
              <a:ahLst/>
              <a:cxnLst/>
              <a:rect l="l" t="t" r="r" b="b"/>
              <a:pathLst>
                <a:path w="300354" h="1369060">
                  <a:moveTo>
                    <a:pt x="155448" y="513587"/>
                  </a:moveTo>
                  <a:lnTo>
                    <a:pt x="160020" y="510540"/>
                  </a:lnTo>
                  <a:lnTo>
                    <a:pt x="164592" y="504444"/>
                  </a:lnTo>
                  <a:lnTo>
                    <a:pt x="170688" y="498348"/>
                  </a:lnTo>
                  <a:lnTo>
                    <a:pt x="175260" y="490728"/>
                  </a:lnTo>
                  <a:lnTo>
                    <a:pt x="181356" y="481584"/>
                  </a:lnTo>
                  <a:lnTo>
                    <a:pt x="185928" y="469392"/>
                  </a:lnTo>
                  <a:lnTo>
                    <a:pt x="192024" y="458724"/>
                  </a:lnTo>
                  <a:lnTo>
                    <a:pt x="196596" y="445008"/>
                  </a:lnTo>
                  <a:lnTo>
                    <a:pt x="202692" y="431292"/>
                  </a:lnTo>
                  <a:lnTo>
                    <a:pt x="207264" y="416052"/>
                  </a:lnTo>
                  <a:lnTo>
                    <a:pt x="216408" y="382524"/>
                  </a:lnTo>
                  <a:lnTo>
                    <a:pt x="220980" y="364236"/>
                  </a:lnTo>
                  <a:lnTo>
                    <a:pt x="225552" y="344424"/>
                  </a:lnTo>
                  <a:lnTo>
                    <a:pt x="230124" y="326136"/>
                  </a:lnTo>
                  <a:lnTo>
                    <a:pt x="234696" y="304800"/>
                  </a:lnTo>
                  <a:lnTo>
                    <a:pt x="237744" y="284988"/>
                  </a:lnTo>
                  <a:lnTo>
                    <a:pt x="242316" y="262128"/>
                  </a:lnTo>
                  <a:lnTo>
                    <a:pt x="251460" y="195072"/>
                  </a:lnTo>
                  <a:lnTo>
                    <a:pt x="256032" y="147828"/>
                  </a:lnTo>
                  <a:lnTo>
                    <a:pt x="262032" y="51816"/>
                  </a:lnTo>
                  <a:lnTo>
                    <a:pt x="262128" y="0"/>
                  </a:lnTo>
                  <a:lnTo>
                    <a:pt x="300228" y="1524"/>
                  </a:lnTo>
                  <a:lnTo>
                    <a:pt x="300228" y="51816"/>
                  </a:lnTo>
                  <a:lnTo>
                    <a:pt x="297180" y="102108"/>
                  </a:lnTo>
                  <a:lnTo>
                    <a:pt x="294132" y="150876"/>
                  </a:lnTo>
                  <a:lnTo>
                    <a:pt x="289560" y="199643"/>
                  </a:lnTo>
                  <a:lnTo>
                    <a:pt x="283464" y="245364"/>
                  </a:lnTo>
                  <a:lnTo>
                    <a:pt x="278892" y="268224"/>
                  </a:lnTo>
                  <a:lnTo>
                    <a:pt x="275844" y="291084"/>
                  </a:lnTo>
                  <a:lnTo>
                    <a:pt x="271272" y="312419"/>
                  </a:lnTo>
                  <a:lnTo>
                    <a:pt x="268224" y="332232"/>
                  </a:lnTo>
                  <a:lnTo>
                    <a:pt x="263652" y="353568"/>
                  </a:lnTo>
                  <a:lnTo>
                    <a:pt x="259080" y="373380"/>
                  </a:lnTo>
                  <a:lnTo>
                    <a:pt x="254508" y="391668"/>
                  </a:lnTo>
                  <a:lnTo>
                    <a:pt x="248412" y="409956"/>
                  </a:lnTo>
                  <a:lnTo>
                    <a:pt x="243840" y="426720"/>
                  </a:lnTo>
                  <a:lnTo>
                    <a:pt x="237744" y="441960"/>
                  </a:lnTo>
                  <a:lnTo>
                    <a:pt x="233172" y="457200"/>
                  </a:lnTo>
                  <a:lnTo>
                    <a:pt x="227076" y="472440"/>
                  </a:lnTo>
                  <a:lnTo>
                    <a:pt x="220980" y="486156"/>
                  </a:lnTo>
                  <a:lnTo>
                    <a:pt x="214884" y="498348"/>
                  </a:lnTo>
                  <a:lnTo>
                    <a:pt x="207046" y="512063"/>
                  </a:lnTo>
                  <a:lnTo>
                    <a:pt x="158496" y="512063"/>
                  </a:lnTo>
                  <a:lnTo>
                    <a:pt x="155448" y="513587"/>
                  </a:lnTo>
                  <a:close/>
                </a:path>
                <a:path w="300354" h="1369060">
                  <a:moveTo>
                    <a:pt x="38100" y="1368552"/>
                  </a:moveTo>
                  <a:lnTo>
                    <a:pt x="0" y="1368552"/>
                  </a:lnTo>
                  <a:lnTo>
                    <a:pt x="0" y="1289304"/>
                  </a:lnTo>
                  <a:lnTo>
                    <a:pt x="3047" y="1211580"/>
                  </a:lnTo>
                  <a:lnTo>
                    <a:pt x="7620" y="1097280"/>
                  </a:lnTo>
                  <a:lnTo>
                    <a:pt x="13716" y="1024128"/>
                  </a:lnTo>
                  <a:lnTo>
                    <a:pt x="19811" y="954024"/>
                  </a:lnTo>
                  <a:lnTo>
                    <a:pt x="24384" y="918972"/>
                  </a:lnTo>
                  <a:lnTo>
                    <a:pt x="27432" y="885444"/>
                  </a:lnTo>
                  <a:lnTo>
                    <a:pt x="41147" y="792480"/>
                  </a:lnTo>
                  <a:lnTo>
                    <a:pt x="50292" y="736092"/>
                  </a:lnTo>
                  <a:lnTo>
                    <a:pt x="56388" y="710184"/>
                  </a:lnTo>
                  <a:lnTo>
                    <a:pt x="60959" y="684276"/>
                  </a:lnTo>
                  <a:lnTo>
                    <a:pt x="67056" y="661416"/>
                  </a:lnTo>
                  <a:lnTo>
                    <a:pt x="71628" y="640080"/>
                  </a:lnTo>
                  <a:lnTo>
                    <a:pt x="77723" y="618744"/>
                  </a:lnTo>
                  <a:lnTo>
                    <a:pt x="83820" y="600456"/>
                  </a:lnTo>
                  <a:lnTo>
                    <a:pt x="89916" y="583692"/>
                  </a:lnTo>
                  <a:lnTo>
                    <a:pt x="96011" y="568452"/>
                  </a:lnTo>
                  <a:lnTo>
                    <a:pt x="103632" y="554736"/>
                  </a:lnTo>
                  <a:lnTo>
                    <a:pt x="109728" y="542544"/>
                  </a:lnTo>
                  <a:lnTo>
                    <a:pt x="117347" y="533400"/>
                  </a:lnTo>
                  <a:lnTo>
                    <a:pt x="126492" y="524256"/>
                  </a:lnTo>
                  <a:lnTo>
                    <a:pt x="129540" y="522732"/>
                  </a:lnTo>
                  <a:lnTo>
                    <a:pt x="131064" y="521208"/>
                  </a:lnTo>
                  <a:lnTo>
                    <a:pt x="132588" y="521208"/>
                  </a:lnTo>
                  <a:lnTo>
                    <a:pt x="135635" y="519684"/>
                  </a:lnTo>
                  <a:lnTo>
                    <a:pt x="137159" y="518160"/>
                  </a:lnTo>
                  <a:lnTo>
                    <a:pt x="138684" y="518160"/>
                  </a:lnTo>
                  <a:lnTo>
                    <a:pt x="141732" y="516636"/>
                  </a:lnTo>
                  <a:lnTo>
                    <a:pt x="152400" y="516636"/>
                  </a:lnTo>
                  <a:lnTo>
                    <a:pt x="158496" y="512063"/>
                  </a:lnTo>
                  <a:lnTo>
                    <a:pt x="207046" y="512063"/>
                  </a:lnTo>
                  <a:lnTo>
                    <a:pt x="202692" y="519684"/>
                  </a:lnTo>
                  <a:lnTo>
                    <a:pt x="195072" y="528828"/>
                  </a:lnTo>
                  <a:lnTo>
                    <a:pt x="188976" y="536448"/>
                  </a:lnTo>
                  <a:lnTo>
                    <a:pt x="181356" y="542544"/>
                  </a:lnTo>
                  <a:lnTo>
                    <a:pt x="179832" y="544068"/>
                  </a:lnTo>
                  <a:lnTo>
                    <a:pt x="178308" y="544068"/>
                  </a:lnTo>
                  <a:lnTo>
                    <a:pt x="172212" y="548640"/>
                  </a:lnTo>
                  <a:lnTo>
                    <a:pt x="170688" y="548640"/>
                  </a:lnTo>
                  <a:lnTo>
                    <a:pt x="170688" y="550163"/>
                  </a:lnTo>
                  <a:lnTo>
                    <a:pt x="169164" y="550163"/>
                  </a:lnTo>
                  <a:lnTo>
                    <a:pt x="163068" y="551687"/>
                  </a:lnTo>
                  <a:lnTo>
                    <a:pt x="161544" y="553211"/>
                  </a:lnTo>
                  <a:lnTo>
                    <a:pt x="150876" y="553211"/>
                  </a:lnTo>
                  <a:lnTo>
                    <a:pt x="147828" y="556260"/>
                  </a:lnTo>
                  <a:lnTo>
                    <a:pt x="147828" y="557784"/>
                  </a:lnTo>
                  <a:lnTo>
                    <a:pt x="144780" y="559308"/>
                  </a:lnTo>
                  <a:lnTo>
                    <a:pt x="140208" y="565404"/>
                  </a:lnTo>
                  <a:lnTo>
                    <a:pt x="135635" y="574548"/>
                  </a:lnTo>
                  <a:lnTo>
                    <a:pt x="131064" y="585216"/>
                  </a:lnTo>
                  <a:lnTo>
                    <a:pt x="124968" y="597408"/>
                  </a:lnTo>
                  <a:lnTo>
                    <a:pt x="120396" y="612648"/>
                  </a:lnTo>
                  <a:lnTo>
                    <a:pt x="108204" y="649224"/>
                  </a:lnTo>
                  <a:lnTo>
                    <a:pt x="103632" y="670560"/>
                  </a:lnTo>
                  <a:lnTo>
                    <a:pt x="97535" y="693420"/>
                  </a:lnTo>
                  <a:lnTo>
                    <a:pt x="92964" y="717803"/>
                  </a:lnTo>
                  <a:lnTo>
                    <a:pt x="83820" y="769620"/>
                  </a:lnTo>
                  <a:lnTo>
                    <a:pt x="77723" y="798576"/>
                  </a:lnTo>
                  <a:lnTo>
                    <a:pt x="74676" y="829055"/>
                  </a:lnTo>
                  <a:lnTo>
                    <a:pt x="70104" y="859536"/>
                  </a:lnTo>
                  <a:lnTo>
                    <a:pt x="65532" y="891540"/>
                  </a:lnTo>
                  <a:lnTo>
                    <a:pt x="62484" y="923544"/>
                  </a:lnTo>
                  <a:lnTo>
                    <a:pt x="57911" y="957072"/>
                  </a:lnTo>
                  <a:lnTo>
                    <a:pt x="51816" y="1027176"/>
                  </a:lnTo>
                  <a:lnTo>
                    <a:pt x="45720" y="1100328"/>
                  </a:lnTo>
                  <a:lnTo>
                    <a:pt x="44196" y="1138428"/>
                  </a:lnTo>
                  <a:lnTo>
                    <a:pt x="41147" y="1213104"/>
                  </a:lnTo>
                  <a:lnTo>
                    <a:pt x="38159" y="1289304"/>
                  </a:lnTo>
                  <a:lnTo>
                    <a:pt x="38100" y="1368552"/>
                  </a:lnTo>
                  <a:close/>
                </a:path>
                <a:path w="300354" h="1369060">
                  <a:moveTo>
                    <a:pt x="150876" y="515874"/>
                  </a:moveTo>
                  <a:lnTo>
                    <a:pt x="155448" y="513587"/>
                  </a:lnTo>
                  <a:lnTo>
                    <a:pt x="153924" y="515111"/>
                  </a:lnTo>
                  <a:lnTo>
                    <a:pt x="150876" y="515874"/>
                  </a:lnTo>
                  <a:close/>
                </a:path>
                <a:path w="300354" h="1369060">
                  <a:moveTo>
                    <a:pt x="149352" y="516636"/>
                  </a:moveTo>
                  <a:lnTo>
                    <a:pt x="150876" y="515874"/>
                  </a:lnTo>
                  <a:lnTo>
                    <a:pt x="153924" y="515111"/>
                  </a:lnTo>
                  <a:lnTo>
                    <a:pt x="149352" y="516636"/>
                  </a:lnTo>
                  <a:close/>
                </a:path>
                <a:path w="300354" h="1369060">
                  <a:moveTo>
                    <a:pt x="152400" y="516636"/>
                  </a:moveTo>
                  <a:lnTo>
                    <a:pt x="149352" y="516636"/>
                  </a:lnTo>
                  <a:lnTo>
                    <a:pt x="153924" y="515111"/>
                  </a:lnTo>
                  <a:lnTo>
                    <a:pt x="152400" y="516636"/>
                  </a:lnTo>
                  <a:close/>
                </a:path>
                <a:path w="300354" h="1369060">
                  <a:moveTo>
                    <a:pt x="149352" y="516636"/>
                  </a:moveTo>
                  <a:lnTo>
                    <a:pt x="147828" y="516636"/>
                  </a:lnTo>
                  <a:lnTo>
                    <a:pt x="150876" y="515874"/>
                  </a:lnTo>
                  <a:lnTo>
                    <a:pt x="149352" y="516636"/>
                  </a:lnTo>
                  <a:close/>
                </a:path>
                <a:path w="300354" h="1369060">
                  <a:moveTo>
                    <a:pt x="149352" y="554736"/>
                  </a:moveTo>
                  <a:lnTo>
                    <a:pt x="150876" y="553211"/>
                  </a:lnTo>
                  <a:lnTo>
                    <a:pt x="152400" y="553211"/>
                  </a:lnTo>
                  <a:lnTo>
                    <a:pt x="149352" y="554736"/>
                  </a:lnTo>
                  <a:close/>
                </a:path>
                <a:path w="300354" h="1369060">
                  <a:moveTo>
                    <a:pt x="152400" y="554736"/>
                  </a:moveTo>
                  <a:lnTo>
                    <a:pt x="149352" y="554736"/>
                  </a:lnTo>
                  <a:lnTo>
                    <a:pt x="152400" y="553211"/>
                  </a:lnTo>
                  <a:lnTo>
                    <a:pt x="158496" y="553211"/>
                  </a:lnTo>
                  <a:lnTo>
                    <a:pt x="152400" y="55473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0992" y="1900427"/>
              <a:ext cx="2987675" cy="1986280"/>
            </a:xfrm>
            <a:custGeom>
              <a:avLst/>
              <a:gdLst/>
              <a:ahLst/>
              <a:cxnLst/>
              <a:rect l="l" t="t" r="r" b="b"/>
              <a:pathLst>
                <a:path w="2987675" h="1986279">
                  <a:moveTo>
                    <a:pt x="2987167" y="506349"/>
                  </a:moveTo>
                  <a:lnTo>
                    <a:pt x="2985109" y="491159"/>
                  </a:lnTo>
                  <a:lnTo>
                    <a:pt x="2975356" y="478536"/>
                  </a:lnTo>
                  <a:lnTo>
                    <a:pt x="2771279" y="312420"/>
                  </a:lnTo>
                  <a:lnTo>
                    <a:pt x="2678176" y="236639"/>
                  </a:lnTo>
                  <a:lnTo>
                    <a:pt x="2678176" y="312420"/>
                  </a:lnTo>
                  <a:lnTo>
                    <a:pt x="2435860" y="172212"/>
                  </a:lnTo>
                  <a:lnTo>
                    <a:pt x="2428240" y="167640"/>
                  </a:lnTo>
                  <a:lnTo>
                    <a:pt x="2344890" y="120675"/>
                  </a:lnTo>
                  <a:lnTo>
                    <a:pt x="2344420" y="118872"/>
                  </a:lnTo>
                  <a:lnTo>
                    <a:pt x="2342883" y="109728"/>
                  </a:lnTo>
                  <a:lnTo>
                    <a:pt x="2336800" y="83820"/>
                  </a:lnTo>
                  <a:lnTo>
                    <a:pt x="2336800" y="82296"/>
                  </a:lnTo>
                  <a:lnTo>
                    <a:pt x="2333752" y="77724"/>
                  </a:lnTo>
                  <a:lnTo>
                    <a:pt x="2335276" y="77724"/>
                  </a:lnTo>
                  <a:lnTo>
                    <a:pt x="2340673" y="70370"/>
                  </a:lnTo>
                  <a:lnTo>
                    <a:pt x="2347658" y="64579"/>
                  </a:lnTo>
                  <a:lnTo>
                    <a:pt x="2356053" y="60794"/>
                  </a:lnTo>
                  <a:lnTo>
                    <a:pt x="2365756" y="59436"/>
                  </a:lnTo>
                  <a:lnTo>
                    <a:pt x="2368804" y="59436"/>
                  </a:lnTo>
                  <a:lnTo>
                    <a:pt x="2400808" y="85344"/>
                  </a:lnTo>
                  <a:lnTo>
                    <a:pt x="2678176" y="312420"/>
                  </a:lnTo>
                  <a:lnTo>
                    <a:pt x="2678176" y="236639"/>
                  </a:lnTo>
                  <a:lnTo>
                    <a:pt x="2475484" y="71628"/>
                  </a:lnTo>
                  <a:lnTo>
                    <a:pt x="2460739" y="59436"/>
                  </a:lnTo>
                  <a:lnTo>
                    <a:pt x="2396236" y="6096"/>
                  </a:lnTo>
                  <a:lnTo>
                    <a:pt x="2387993" y="3225"/>
                  </a:lnTo>
                  <a:lnTo>
                    <a:pt x="2379472" y="1333"/>
                  </a:lnTo>
                  <a:lnTo>
                    <a:pt x="2370937" y="317"/>
                  </a:lnTo>
                  <a:lnTo>
                    <a:pt x="2362708" y="0"/>
                  </a:lnTo>
                  <a:lnTo>
                    <a:pt x="2353348" y="558"/>
                  </a:lnTo>
                  <a:lnTo>
                    <a:pt x="2343848" y="2095"/>
                  </a:lnTo>
                  <a:lnTo>
                    <a:pt x="2334628" y="4508"/>
                  </a:lnTo>
                  <a:lnTo>
                    <a:pt x="2326132" y="7620"/>
                  </a:lnTo>
                  <a:lnTo>
                    <a:pt x="2323084" y="7620"/>
                  </a:lnTo>
                  <a:lnTo>
                    <a:pt x="2320036" y="10668"/>
                  </a:lnTo>
                  <a:lnTo>
                    <a:pt x="2316988" y="12192"/>
                  </a:lnTo>
                  <a:lnTo>
                    <a:pt x="2316683" y="12395"/>
                  </a:lnTo>
                  <a:lnTo>
                    <a:pt x="2313940" y="0"/>
                  </a:lnTo>
                  <a:lnTo>
                    <a:pt x="2251456" y="25908"/>
                  </a:lnTo>
                  <a:lnTo>
                    <a:pt x="1943608" y="157302"/>
                  </a:lnTo>
                  <a:lnTo>
                    <a:pt x="1943608" y="277368"/>
                  </a:lnTo>
                  <a:lnTo>
                    <a:pt x="1239507" y="635508"/>
                  </a:lnTo>
                  <a:lnTo>
                    <a:pt x="1239507" y="633984"/>
                  </a:lnTo>
                  <a:lnTo>
                    <a:pt x="1128255" y="690384"/>
                  </a:lnTo>
                  <a:lnTo>
                    <a:pt x="1126731" y="691908"/>
                  </a:lnTo>
                  <a:lnTo>
                    <a:pt x="892035" y="809256"/>
                  </a:lnTo>
                  <a:lnTo>
                    <a:pt x="800595" y="856488"/>
                  </a:lnTo>
                  <a:lnTo>
                    <a:pt x="547611" y="984504"/>
                  </a:lnTo>
                  <a:lnTo>
                    <a:pt x="549148" y="982992"/>
                  </a:lnTo>
                  <a:lnTo>
                    <a:pt x="515607" y="1001280"/>
                  </a:lnTo>
                  <a:lnTo>
                    <a:pt x="501891" y="1008900"/>
                  </a:lnTo>
                  <a:lnTo>
                    <a:pt x="488175" y="1015758"/>
                  </a:lnTo>
                  <a:lnTo>
                    <a:pt x="488175" y="1014984"/>
                  </a:lnTo>
                  <a:lnTo>
                    <a:pt x="486994" y="1003846"/>
                  </a:lnTo>
                  <a:lnTo>
                    <a:pt x="475157" y="958151"/>
                  </a:lnTo>
                  <a:lnTo>
                    <a:pt x="450075" y="915924"/>
                  </a:lnTo>
                  <a:lnTo>
                    <a:pt x="448551" y="914400"/>
                  </a:lnTo>
                  <a:lnTo>
                    <a:pt x="463791" y="908304"/>
                  </a:lnTo>
                  <a:lnTo>
                    <a:pt x="1759191" y="355092"/>
                  </a:lnTo>
                  <a:lnTo>
                    <a:pt x="1929879" y="283464"/>
                  </a:lnTo>
                  <a:lnTo>
                    <a:pt x="1943608" y="277368"/>
                  </a:lnTo>
                  <a:lnTo>
                    <a:pt x="1943608" y="157302"/>
                  </a:lnTo>
                  <a:lnTo>
                    <a:pt x="349529" y="837603"/>
                  </a:lnTo>
                  <a:lnTo>
                    <a:pt x="349529" y="1606473"/>
                  </a:lnTo>
                  <a:lnTo>
                    <a:pt x="236715" y="1499628"/>
                  </a:lnTo>
                  <a:lnTo>
                    <a:pt x="268503" y="1281595"/>
                  </a:lnTo>
                  <a:lnTo>
                    <a:pt x="270243" y="1280172"/>
                  </a:lnTo>
                  <a:lnTo>
                    <a:pt x="315963" y="1243596"/>
                  </a:lnTo>
                  <a:lnTo>
                    <a:pt x="329831" y="1229728"/>
                  </a:lnTo>
                  <a:lnTo>
                    <a:pt x="331203" y="1242060"/>
                  </a:lnTo>
                  <a:lnTo>
                    <a:pt x="332727" y="1275588"/>
                  </a:lnTo>
                  <a:lnTo>
                    <a:pt x="349491" y="1604772"/>
                  </a:lnTo>
                  <a:lnTo>
                    <a:pt x="349529" y="1606473"/>
                  </a:lnTo>
                  <a:lnTo>
                    <a:pt x="349529" y="837603"/>
                  </a:lnTo>
                  <a:lnTo>
                    <a:pt x="328282" y="846670"/>
                  </a:lnTo>
                  <a:lnTo>
                    <a:pt x="328282" y="1200467"/>
                  </a:lnTo>
                  <a:lnTo>
                    <a:pt x="279387" y="1237500"/>
                  </a:lnTo>
                  <a:lnTo>
                    <a:pt x="276339" y="1240548"/>
                  </a:lnTo>
                  <a:lnTo>
                    <a:pt x="276339" y="1237488"/>
                  </a:lnTo>
                  <a:lnTo>
                    <a:pt x="283959" y="1187196"/>
                  </a:lnTo>
                  <a:lnTo>
                    <a:pt x="292201" y="1189469"/>
                  </a:lnTo>
                  <a:lnTo>
                    <a:pt x="300723" y="1191590"/>
                  </a:lnTo>
                  <a:lnTo>
                    <a:pt x="309257" y="1193419"/>
                  </a:lnTo>
                  <a:lnTo>
                    <a:pt x="317487" y="1194828"/>
                  </a:lnTo>
                  <a:lnTo>
                    <a:pt x="328142" y="1196162"/>
                  </a:lnTo>
                  <a:lnTo>
                    <a:pt x="328155" y="1196340"/>
                  </a:lnTo>
                  <a:lnTo>
                    <a:pt x="328155" y="1197864"/>
                  </a:lnTo>
                  <a:lnTo>
                    <a:pt x="328282" y="1200467"/>
                  </a:lnTo>
                  <a:lnTo>
                    <a:pt x="328282" y="846670"/>
                  </a:lnTo>
                  <a:lnTo>
                    <a:pt x="323646" y="848652"/>
                  </a:lnTo>
                  <a:lnTo>
                    <a:pt x="323646" y="1085100"/>
                  </a:lnTo>
                  <a:lnTo>
                    <a:pt x="320548" y="1085100"/>
                  </a:lnTo>
                  <a:lnTo>
                    <a:pt x="314617" y="1082522"/>
                  </a:lnTo>
                  <a:lnTo>
                    <a:pt x="308533" y="1079385"/>
                  </a:lnTo>
                  <a:lnTo>
                    <a:pt x="302755" y="1075664"/>
                  </a:lnTo>
                  <a:lnTo>
                    <a:pt x="300355" y="1073658"/>
                  </a:lnTo>
                  <a:lnTo>
                    <a:pt x="300723" y="1071372"/>
                  </a:lnTo>
                  <a:lnTo>
                    <a:pt x="308343" y="1022604"/>
                  </a:lnTo>
                  <a:lnTo>
                    <a:pt x="308343" y="1021080"/>
                  </a:lnTo>
                  <a:lnTo>
                    <a:pt x="309867" y="1019556"/>
                  </a:lnTo>
                  <a:lnTo>
                    <a:pt x="309867" y="1018032"/>
                  </a:lnTo>
                  <a:lnTo>
                    <a:pt x="311391" y="1018032"/>
                  </a:lnTo>
                  <a:lnTo>
                    <a:pt x="311391" y="1016508"/>
                  </a:lnTo>
                  <a:lnTo>
                    <a:pt x="317487" y="1016508"/>
                  </a:lnTo>
                  <a:lnTo>
                    <a:pt x="319011" y="1019556"/>
                  </a:lnTo>
                  <a:lnTo>
                    <a:pt x="320535" y="1021080"/>
                  </a:lnTo>
                  <a:lnTo>
                    <a:pt x="323583" y="1083564"/>
                  </a:lnTo>
                  <a:lnTo>
                    <a:pt x="323646" y="1085100"/>
                  </a:lnTo>
                  <a:lnTo>
                    <a:pt x="323646" y="848652"/>
                  </a:lnTo>
                  <a:lnTo>
                    <a:pt x="315988" y="851916"/>
                  </a:lnTo>
                  <a:lnTo>
                    <a:pt x="314439" y="851916"/>
                  </a:lnTo>
                  <a:lnTo>
                    <a:pt x="255765" y="863346"/>
                  </a:lnTo>
                  <a:lnTo>
                    <a:pt x="206235" y="893064"/>
                  </a:lnTo>
                  <a:lnTo>
                    <a:pt x="201663" y="899160"/>
                  </a:lnTo>
                  <a:lnTo>
                    <a:pt x="200139" y="899160"/>
                  </a:lnTo>
                  <a:lnTo>
                    <a:pt x="200139" y="900684"/>
                  </a:lnTo>
                  <a:lnTo>
                    <a:pt x="182194" y="920864"/>
                  </a:lnTo>
                  <a:lnTo>
                    <a:pt x="167373" y="944308"/>
                  </a:lnTo>
                  <a:lnTo>
                    <a:pt x="155994" y="970343"/>
                  </a:lnTo>
                  <a:lnTo>
                    <a:pt x="148323" y="998220"/>
                  </a:lnTo>
                  <a:lnTo>
                    <a:pt x="136131" y="1085088"/>
                  </a:lnTo>
                  <a:lnTo>
                    <a:pt x="91059" y="1385557"/>
                  </a:lnTo>
                  <a:lnTo>
                    <a:pt x="85839" y="1389900"/>
                  </a:lnTo>
                  <a:lnTo>
                    <a:pt x="79743" y="1394472"/>
                  </a:lnTo>
                  <a:lnTo>
                    <a:pt x="84315" y="1397520"/>
                  </a:lnTo>
                  <a:lnTo>
                    <a:pt x="88480" y="1401699"/>
                  </a:lnTo>
                  <a:lnTo>
                    <a:pt x="0" y="1985772"/>
                  </a:lnTo>
                  <a:lnTo>
                    <a:pt x="164287" y="1985772"/>
                  </a:lnTo>
                  <a:lnTo>
                    <a:pt x="229082" y="1543824"/>
                  </a:lnTo>
                  <a:lnTo>
                    <a:pt x="351015" y="1665757"/>
                  </a:lnTo>
                  <a:lnTo>
                    <a:pt x="360159" y="1842516"/>
                  </a:lnTo>
                  <a:lnTo>
                    <a:pt x="360260" y="1846694"/>
                  </a:lnTo>
                  <a:lnTo>
                    <a:pt x="181622" y="1985784"/>
                  </a:lnTo>
                  <a:lnTo>
                    <a:pt x="268554" y="1985784"/>
                  </a:lnTo>
                  <a:lnTo>
                    <a:pt x="361886" y="1909076"/>
                  </a:lnTo>
                  <a:lnTo>
                    <a:pt x="365912" y="1985772"/>
                  </a:lnTo>
                  <a:lnTo>
                    <a:pt x="533514" y="1985772"/>
                  </a:lnTo>
                  <a:lnTo>
                    <a:pt x="523227" y="1776996"/>
                  </a:lnTo>
                  <a:lnTo>
                    <a:pt x="526275" y="1775472"/>
                  </a:lnTo>
                  <a:lnTo>
                    <a:pt x="523227" y="1772424"/>
                  </a:lnTo>
                  <a:lnTo>
                    <a:pt x="500367" y="1271016"/>
                  </a:lnTo>
                  <a:lnTo>
                    <a:pt x="498856" y="1223772"/>
                  </a:lnTo>
                  <a:lnTo>
                    <a:pt x="494271" y="1147572"/>
                  </a:lnTo>
                  <a:lnTo>
                    <a:pt x="494271" y="1138428"/>
                  </a:lnTo>
                  <a:lnTo>
                    <a:pt x="494080" y="1136103"/>
                  </a:lnTo>
                  <a:lnTo>
                    <a:pt x="500367" y="1132344"/>
                  </a:lnTo>
                  <a:lnTo>
                    <a:pt x="509511" y="1127772"/>
                  </a:lnTo>
                  <a:lnTo>
                    <a:pt x="532371" y="1117104"/>
                  </a:lnTo>
                  <a:lnTo>
                    <a:pt x="558279" y="1103388"/>
                  </a:lnTo>
                  <a:lnTo>
                    <a:pt x="588289" y="1088148"/>
                  </a:lnTo>
                  <a:lnTo>
                    <a:pt x="792314" y="984504"/>
                  </a:lnTo>
                  <a:lnTo>
                    <a:pt x="1479397" y="635508"/>
                  </a:lnTo>
                  <a:lnTo>
                    <a:pt x="2186101" y="277368"/>
                  </a:lnTo>
                  <a:lnTo>
                    <a:pt x="2352052" y="193560"/>
                  </a:lnTo>
                  <a:lnTo>
                    <a:pt x="2432812" y="239268"/>
                  </a:lnTo>
                  <a:lnTo>
                    <a:pt x="2938780" y="531876"/>
                  </a:lnTo>
                  <a:lnTo>
                    <a:pt x="2941828" y="533400"/>
                  </a:lnTo>
                  <a:lnTo>
                    <a:pt x="2949448" y="536448"/>
                  </a:lnTo>
                  <a:lnTo>
                    <a:pt x="2960116" y="536448"/>
                  </a:lnTo>
                  <a:lnTo>
                    <a:pt x="2964688" y="534924"/>
                  </a:lnTo>
                  <a:lnTo>
                    <a:pt x="2969260" y="531876"/>
                  </a:lnTo>
                  <a:lnTo>
                    <a:pt x="2981782" y="520979"/>
                  </a:lnTo>
                  <a:lnTo>
                    <a:pt x="2987167" y="506349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62584" y="1903475"/>
              <a:ext cx="2042160" cy="1036319"/>
            </a:xfrm>
            <a:custGeom>
              <a:avLst/>
              <a:gdLst/>
              <a:ahLst/>
              <a:cxnLst/>
              <a:rect l="l" t="t" r="r" b="b"/>
              <a:pathLst>
                <a:path w="2042160" h="1036319">
                  <a:moveTo>
                    <a:pt x="1940008" y="213360"/>
                  </a:moveTo>
                  <a:lnTo>
                    <a:pt x="1924812" y="213360"/>
                  </a:lnTo>
                  <a:lnTo>
                    <a:pt x="1932432" y="210312"/>
                  </a:lnTo>
                  <a:lnTo>
                    <a:pt x="1926945" y="209092"/>
                  </a:lnTo>
                  <a:lnTo>
                    <a:pt x="2031492" y="0"/>
                  </a:lnTo>
                  <a:lnTo>
                    <a:pt x="2042160" y="6096"/>
                  </a:lnTo>
                  <a:lnTo>
                    <a:pt x="1940008" y="213360"/>
                  </a:lnTo>
                  <a:close/>
                </a:path>
                <a:path w="2042160" h="1036319">
                  <a:moveTo>
                    <a:pt x="1600178" y="376428"/>
                  </a:moveTo>
                  <a:lnTo>
                    <a:pt x="1586483" y="376428"/>
                  </a:lnTo>
                  <a:lnTo>
                    <a:pt x="1592579" y="373380"/>
                  </a:lnTo>
                  <a:lnTo>
                    <a:pt x="1588439" y="372459"/>
                  </a:lnTo>
                  <a:lnTo>
                    <a:pt x="1691640" y="163068"/>
                  </a:lnTo>
                  <a:lnTo>
                    <a:pt x="1699260" y="158496"/>
                  </a:lnTo>
                  <a:lnTo>
                    <a:pt x="1740408" y="167639"/>
                  </a:lnTo>
                  <a:lnTo>
                    <a:pt x="1703832" y="167639"/>
                  </a:lnTo>
                  <a:lnTo>
                    <a:pt x="1696212" y="170687"/>
                  </a:lnTo>
                  <a:lnTo>
                    <a:pt x="1701712" y="171910"/>
                  </a:lnTo>
                  <a:lnTo>
                    <a:pt x="1600178" y="376428"/>
                  </a:lnTo>
                  <a:close/>
                </a:path>
                <a:path w="2042160" h="1036319">
                  <a:moveTo>
                    <a:pt x="1701712" y="171910"/>
                  </a:moveTo>
                  <a:lnTo>
                    <a:pt x="1696212" y="170687"/>
                  </a:lnTo>
                  <a:lnTo>
                    <a:pt x="1703832" y="167639"/>
                  </a:lnTo>
                  <a:lnTo>
                    <a:pt x="1701712" y="171910"/>
                  </a:lnTo>
                  <a:close/>
                </a:path>
                <a:path w="2042160" h="1036319">
                  <a:moveTo>
                    <a:pt x="1929384" y="222504"/>
                  </a:moveTo>
                  <a:lnTo>
                    <a:pt x="1701712" y="171910"/>
                  </a:lnTo>
                  <a:lnTo>
                    <a:pt x="1703832" y="167639"/>
                  </a:lnTo>
                  <a:lnTo>
                    <a:pt x="1740408" y="167639"/>
                  </a:lnTo>
                  <a:lnTo>
                    <a:pt x="1926945" y="209092"/>
                  </a:lnTo>
                  <a:lnTo>
                    <a:pt x="1924812" y="213360"/>
                  </a:lnTo>
                  <a:lnTo>
                    <a:pt x="1940008" y="213360"/>
                  </a:lnTo>
                  <a:lnTo>
                    <a:pt x="1937004" y="219456"/>
                  </a:lnTo>
                  <a:lnTo>
                    <a:pt x="1929384" y="222504"/>
                  </a:lnTo>
                  <a:close/>
                </a:path>
                <a:path w="2042160" h="1036319">
                  <a:moveTo>
                    <a:pt x="1924812" y="213360"/>
                  </a:moveTo>
                  <a:lnTo>
                    <a:pt x="1926945" y="209092"/>
                  </a:lnTo>
                  <a:lnTo>
                    <a:pt x="1932432" y="210312"/>
                  </a:lnTo>
                  <a:lnTo>
                    <a:pt x="1924812" y="213360"/>
                  </a:lnTo>
                  <a:close/>
                </a:path>
                <a:path w="2042160" h="1036319">
                  <a:moveTo>
                    <a:pt x="1261828" y="537972"/>
                  </a:moveTo>
                  <a:lnTo>
                    <a:pt x="1246632" y="537972"/>
                  </a:lnTo>
                  <a:lnTo>
                    <a:pt x="1254252" y="534924"/>
                  </a:lnTo>
                  <a:lnTo>
                    <a:pt x="1248734" y="533705"/>
                  </a:lnTo>
                  <a:lnTo>
                    <a:pt x="1351787" y="324612"/>
                  </a:lnTo>
                  <a:lnTo>
                    <a:pt x="1359408" y="321564"/>
                  </a:lnTo>
                  <a:lnTo>
                    <a:pt x="1400555" y="330708"/>
                  </a:lnTo>
                  <a:lnTo>
                    <a:pt x="1363979" y="330708"/>
                  </a:lnTo>
                  <a:lnTo>
                    <a:pt x="1356360" y="333756"/>
                  </a:lnTo>
                  <a:lnTo>
                    <a:pt x="1361877" y="334974"/>
                  </a:lnTo>
                  <a:lnTo>
                    <a:pt x="1261828" y="537972"/>
                  </a:lnTo>
                  <a:close/>
                </a:path>
                <a:path w="2042160" h="1036319">
                  <a:moveTo>
                    <a:pt x="1361877" y="334974"/>
                  </a:moveTo>
                  <a:lnTo>
                    <a:pt x="1356360" y="333756"/>
                  </a:lnTo>
                  <a:lnTo>
                    <a:pt x="1363979" y="330708"/>
                  </a:lnTo>
                  <a:lnTo>
                    <a:pt x="1361877" y="334974"/>
                  </a:lnTo>
                  <a:close/>
                </a:path>
                <a:path w="2042160" h="1036319">
                  <a:moveTo>
                    <a:pt x="1591056" y="385572"/>
                  </a:moveTo>
                  <a:lnTo>
                    <a:pt x="1361877" y="334974"/>
                  </a:lnTo>
                  <a:lnTo>
                    <a:pt x="1363979" y="330708"/>
                  </a:lnTo>
                  <a:lnTo>
                    <a:pt x="1400555" y="330708"/>
                  </a:lnTo>
                  <a:lnTo>
                    <a:pt x="1588439" y="372459"/>
                  </a:lnTo>
                  <a:lnTo>
                    <a:pt x="1586483" y="376428"/>
                  </a:lnTo>
                  <a:lnTo>
                    <a:pt x="1600178" y="376428"/>
                  </a:lnTo>
                  <a:lnTo>
                    <a:pt x="1597152" y="382524"/>
                  </a:lnTo>
                  <a:lnTo>
                    <a:pt x="1591056" y="385572"/>
                  </a:lnTo>
                  <a:close/>
                </a:path>
                <a:path w="2042160" h="1036319">
                  <a:moveTo>
                    <a:pt x="1586483" y="376428"/>
                  </a:moveTo>
                  <a:lnTo>
                    <a:pt x="1588439" y="372459"/>
                  </a:lnTo>
                  <a:lnTo>
                    <a:pt x="1592579" y="373380"/>
                  </a:lnTo>
                  <a:lnTo>
                    <a:pt x="1586483" y="376428"/>
                  </a:lnTo>
                  <a:close/>
                </a:path>
                <a:path w="2042160" h="1036319">
                  <a:moveTo>
                    <a:pt x="921955" y="701040"/>
                  </a:moveTo>
                  <a:lnTo>
                    <a:pt x="906780" y="701040"/>
                  </a:lnTo>
                  <a:lnTo>
                    <a:pt x="914399" y="697992"/>
                  </a:lnTo>
                  <a:lnTo>
                    <a:pt x="908899" y="696769"/>
                  </a:lnTo>
                  <a:lnTo>
                    <a:pt x="1013460" y="486156"/>
                  </a:lnTo>
                  <a:lnTo>
                    <a:pt x="1019556" y="483108"/>
                  </a:lnTo>
                  <a:lnTo>
                    <a:pt x="1060972" y="492252"/>
                  </a:lnTo>
                  <a:lnTo>
                    <a:pt x="1024128" y="492252"/>
                  </a:lnTo>
                  <a:lnTo>
                    <a:pt x="1018032" y="495300"/>
                  </a:lnTo>
                  <a:lnTo>
                    <a:pt x="1022184" y="496222"/>
                  </a:lnTo>
                  <a:lnTo>
                    <a:pt x="921955" y="701040"/>
                  </a:lnTo>
                  <a:close/>
                </a:path>
                <a:path w="2042160" h="1036319">
                  <a:moveTo>
                    <a:pt x="1022184" y="496222"/>
                  </a:moveTo>
                  <a:lnTo>
                    <a:pt x="1018032" y="495300"/>
                  </a:lnTo>
                  <a:lnTo>
                    <a:pt x="1024128" y="492252"/>
                  </a:lnTo>
                  <a:lnTo>
                    <a:pt x="1022184" y="496222"/>
                  </a:lnTo>
                  <a:close/>
                </a:path>
                <a:path w="2042160" h="1036319">
                  <a:moveTo>
                    <a:pt x="1251204" y="547116"/>
                  </a:moveTo>
                  <a:lnTo>
                    <a:pt x="1022184" y="496222"/>
                  </a:lnTo>
                  <a:lnTo>
                    <a:pt x="1024128" y="492252"/>
                  </a:lnTo>
                  <a:lnTo>
                    <a:pt x="1060972" y="492252"/>
                  </a:lnTo>
                  <a:lnTo>
                    <a:pt x="1248734" y="533705"/>
                  </a:lnTo>
                  <a:lnTo>
                    <a:pt x="1246632" y="537972"/>
                  </a:lnTo>
                  <a:lnTo>
                    <a:pt x="1261828" y="537972"/>
                  </a:lnTo>
                  <a:lnTo>
                    <a:pt x="1258824" y="544068"/>
                  </a:lnTo>
                  <a:lnTo>
                    <a:pt x="1251204" y="547116"/>
                  </a:lnTo>
                  <a:close/>
                </a:path>
                <a:path w="2042160" h="1036319">
                  <a:moveTo>
                    <a:pt x="1246632" y="537972"/>
                  </a:moveTo>
                  <a:lnTo>
                    <a:pt x="1248734" y="533705"/>
                  </a:lnTo>
                  <a:lnTo>
                    <a:pt x="1254252" y="534924"/>
                  </a:lnTo>
                  <a:lnTo>
                    <a:pt x="1246632" y="537972"/>
                  </a:lnTo>
                  <a:close/>
                </a:path>
                <a:path w="2042160" h="1036319">
                  <a:moveTo>
                    <a:pt x="582146" y="864108"/>
                  </a:moveTo>
                  <a:lnTo>
                    <a:pt x="568452" y="864108"/>
                  </a:lnTo>
                  <a:lnTo>
                    <a:pt x="574548" y="861060"/>
                  </a:lnTo>
                  <a:lnTo>
                    <a:pt x="570395" y="860137"/>
                  </a:lnTo>
                  <a:lnTo>
                    <a:pt x="673608" y="649224"/>
                  </a:lnTo>
                  <a:lnTo>
                    <a:pt x="681228" y="646176"/>
                  </a:lnTo>
                  <a:lnTo>
                    <a:pt x="722376" y="655320"/>
                  </a:lnTo>
                  <a:lnTo>
                    <a:pt x="685799" y="655320"/>
                  </a:lnTo>
                  <a:lnTo>
                    <a:pt x="678180" y="658368"/>
                  </a:lnTo>
                  <a:lnTo>
                    <a:pt x="683680" y="659590"/>
                  </a:lnTo>
                  <a:lnTo>
                    <a:pt x="582146" y="864108"/>
                  </a:lnTo>
                  <a:close/>
                </a:path>
                <a:path w="2042160" h="1036319">
                  <a:moveTo>
                    <a:pt x="683680" y="659590"/>
                  </a:moveTo>
                  <a:lnTo>
                    <a:pt x="678180" y="658368"/>
                  </a:lnTo>
                  <a:lnTo>
                    <a:pt x="685799" y="655320"/>
                  </a:lnTo>
                  <a:lnTo>
                    <a:pt x="683680" y="659590"/>
                  </a:lnTo>
                  <a:close/>
                </a:path>
                <a:path w="2042160" h="1036319">
                  <a:moveTo>
                    <a:pt x="911351" y="710184"/>
                  </a:moveTo>
                  <a:lnTo>
                    <a:pt x="683680" y="659590"/>
                  </a:lnTo>
                  <a:lnTo>
                    <a:pt x="685799" y="655320"/>
                  </a:lnTo>
                  <a:lnTo>
                    <a:pt x="722376" y="655320"/>
                  </a:lnTo>
                  <a:lnTo>
                    <a:pt x="908899" y="696769"/>
                  </a:lnTo>
                  <a:lnTo>
                    <a:pt x="906780" y="701040"/>
                  </a:lnTo>
                  <a:lnTo>
                    <a:pt x="921955" y="701040"/>
                  </a:lnTo>
                  <a:lnTo>
                    <a:pt x="918972" y="707136"/>
                  </a:lnTo>
                  <a:lnTo>
                    <a:pt x="911351" y="710184"/>
                  </a:lnTo>
                  <a:close/>
                </a:path>
                <a:path w="2042160" h="1036319">
                  <a:moveTo>
                    <a:pt x="906780" y="701040"/>
                  </a:moveTo>
                  <a:lnTo>
                    <a:pt x="908899" y="696769"/>
                  </a:lnTo>
                  <a:lnTo>
                    <a:pt x="914399" y="697992"/>
                  </a:lnTo>
                  <a:lnTo>
                    <a:pt x="906780" y="701040"/>
                  </a:lnTo>
                  <a:close/>
                </a:path>
                <a:path w="2042160" h="1036319">
                  <a:moveTo>
                    <a:pt x="243029" y="1027176"/>
                  </a:moveTo>
                  <a:lnTo>
                    <a:pt x="228600" y="1027176"/>
                  </a:lnTo>
                  <a:lnTo>
                    <a:pt x="236219" y="1022604"/>
                  </a:lnTo>
                  <a:lnTo>
                    <a:pt x="231384" y="1021567"/>
                  </a:lnTo>
                  <a:lnTo>
                    <a:pt x="335280" y="812292"/>
                  </a:lnTo>
                  <a:lnTo>
                    <a:pt x="341376" y="809244"/>
                  </a:lnTo>
                  <a:lnTo>
                    <a:pt x="375666" y="816864"/>
                  </a:lnTo>
                  <a:lnTo>
                    <a:pt x="345948" y="816864"/>
                  </a:lnTo>
                  <a:lnTo>
                    <a:pt x="339852" y="821436"/>
                  </a:lnTo>
                  <a:lnTo>
                    <a:pt x="343329" y="822214"/>
                  </a:lnTo>
                  <a:lnTo>
                    <a:pt x="243029" y="1027176"/>
                  </a:lnTo>
                  <a:close/>
                </a:path>
                <a:path w="2042160" h="1036319">
                  <a:moveTo>
                    <a:pt x="343329" y="822214"/>
                  </a:moveTo>
                  <a:lnTo>
                    <a:pt x="339852" y="821436"/>
                  </a:lnTo>
                  <a:lnTo>
                    <a:pt x="345948" y="816864"/>
                  </a:lnTo>
                  <a:lnTo>
                    <a:pt x="343329" y="822214"/>
                  </a:lnTo>
                  <a:close/>
                </a:path>
                <a:path w="2042160" h="1036319">
                  <a:moveTo>
                    <a:pt x="571500" y="873252"/>
                  </a:moveTo>
                  <a:lnTo>
                    <a:pt x="343329" y="822214"/>
                  </a:lnTo>
                  <a:lnTo>
                    <a:pt x="345948" y="816864"/>
                  </a:lnTo>
                  <a:lnTo>
                    <a:pt x="375666" y="816864"/>
                  </a:lnTo>
                  <a:lnTo>
                    <a:pt x="570395" y="860137"/>
                  </a:lnTo>
                  <a:lnTo>
                    <a:pt x="568452" y="864108"/>
                  </a:lnTo>
                  <a:lnTo>
                    <a:pt x="582146" y="864108"/>
                  </a:lnTo>
                  <a:lnTo>
                    <a:pt x="579120" y="870204"/>
                  </a:lnTo>
                  <a:lnTo>
                    <a:pt x="571500" y="873252"/>
                  </a:lnTo>
                  <a:close/>
                </a:path>
                <a:path w="2042160" h="1036319">
                  <a:moveTo>
                    <a:pt x="568452" y="864108"/>
                  </a:moveTo>
                  <a:lnTo>
                    <a:pt x="570395" y="860137"/>
                  </a:lnTo>
                  <a:lnTo>
                    <a:pt x="574548" y="861060"/>
                  </a:lnTo>
                  <a:lnTo>
                    <a:pt x="568452" y="864108"/>
                  </a:lnTo>
                  <a:close/>
                </a:path>
                <a:path w="2042160" h="1036319">
                  <a:moveTo>
                    <a:pt x="233172" y="1036320"/>
                  </a:moveTo>
                  <a:lnTo>
                    <a:pt x="0" y="984504"/>
                  </a:lnTo>
                  <a:lnTo>
                    <a:pt x="1524" y="972312"/>
                  </a:lnTo>
                  <a:lnTo>
                    <a:pt x="231384" y="1021567"/>
                  </a:lnTo>
                  <a:lnTo>
                    <a:pt x="228600" y="1027176"/>
                  </a:lnTo>
                  <a:lnTo>
                    <a:pt x="243029" y="1027176"/>
                  </a:lnTo>
                  <a:lnTo>
                    <a:pt x="240792" y="1031748"/>
                  </a:lnTo>
                  <a:lnTo>
                    <a:pt x="233172" y="1036320"/>
                  </a:lnTo>
                  <a:close/>
                </a:path>
                <a:path w="2042160" h="1036319">
                  <a:moveTo>
                    <a:pt x="228600" y="1027176"/>
                  </a:moveTo>
                  <a:lnTo>
                    <a:pt x="231384" y="1021567"/>
                  </a:lnTo>
                  <a:lnTo>
                    <a:pt x="236219" y="1022604"/>
                  </a:lnTo>
                  <a:lnTo>
                    <a:pt x="228600" y="1027176"/>
                  </a:lnTo>
                  <a:close/>
                </a:path>
              </a:pathLst>
            </a:custGeom>
            <a:solidFill>
              <a:srgbClr val="8787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8992" y="2967227"/>
              <a:ext cx="22860" cy="62865"/>
            </a:xfrm>
            <a:custGeom>
              <a:avLst/>
              <a:gdLst/>
              <a:ahLst/>
              <a:cxnLst/>
              <a:rect l="l" t="t" r="r" b="b"/>
              <a:pathLst>
                <a:path w="22859" h="62864">
                  <a:moveTo>
                    <a:pt x="0" y="62484"/>
                  </a:moveTo>
                  <a:lnTo>
                    <a:pt x="0" y="54864"/>
                  </a:lnTo>
                  <a:lnTo>
                    <a:pt x="3047" y="42672"/>
                  </a:lnTo>
                  <a:lnTo>
                    <a:pt x="4571" y="0"/>
                  </a:lnTo>
                  <a:lnTo>
                    <a:pt x="7619" y="4572"/>
                  </a:lnTo>
                  <a:lnTo>
                    <a:pt x="7619" y="9144"/>
                  </a:lnTo>
                  <a:lnTo>
                    <a:pt x="10667" y="12192"/>
                  </a:lnTo>
                  <a:lnTo>
                    <a:pt x="13215" y="22217"/>
                  </a:lnTo>
                  <a:lnTo>
                    <a:pt x="16192" y="31813"/>
                  </a:lnTo>
                  <a:lnTo>
                    <a:pt x="19454" y="41124"/>
                  </a:lnTo>
                  <a:lnTo>
                    <a:pt x="22859" y="50292"/>
                  </a:lnTo>
                  <a:lnTo>
                    <a:pt x="0" y="62484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1748" y="1984247"/>
              <a:ext cx="1977389" cy="1141730"/>
            </a:xfrm>
            <a:custGeom>
              <a:avLst/>
              <a:gdLst/>
              <a:ahLst/>
              <a:cxnLst/>
              <a:rect l="l" t="t" r="r" b="b"/>
              <a:pathLst>
                <a:path w="1977389" h="1141730">
                  <a:moveTo>
                    <a:pt x="36576" y="1141475"/>
                  </a:moveTo>
                  <a:lnTo>
                    <a:pt x="14287" y="1109329"/>
                  </a:lnTo>
                  <a:lnTo>
                    <a:pt x="1524" y="1071372"/>
                  </a:lnTo>
                  <a:lnTo>
                    <a:pt x="0" y="1068324"/>
                  </a:lnTo>
                  <a:lnTo>
                    <a:pt x="0" y="1040892"/>
                  </a:lnTo>
                  <a:lnTo>
                    <a:pt x="1428" y="1032891"/>
                  </a:lnTo>
                  <a:lnTo>
                    <a:pt x="18669" y="989647"/>
                  </a:lnTo>
                  <a:lnTo>
                    <a:pt x="45148" y="960501"/>
                  </a:lnTo>
                  <a:lnTo>
                    <a:pt x="60960" y="949452"/>
                  </a:lnTo>
                  <a:lnTo>
                    <a:pt x="62483" y="949452"/>
                  </a:lnTo>
                  <a:lnTo>
                    <a:pt x="74676" y="943356"/>
                  </a:lnTo>
                  <a:lnTo>
                    <a:pt x="80772" y="941831"/>
                  </a:lnTo>
                  <a:lnTo>
                    <a:pt x="86868" y="941831"/>
                  </a:lnTo>
                  <a:lnTo>
                    <a:pt x="116895" y="912471"/>
                  </a:lnTo>
                  <a:lnTo>
                    <a:pt x="151066" y="887539"/>
                  </a:lnTo>
                  <a:lnTo>
                    <a:pt x="187809" y="865751"/>
                  </a:lnTo>
                  <a:lnTo>
                    <a:pt x="225552" y="845820"/>
                  </a:lnTo>
                  <a:lnTo>
                    <a:pt x="259580" y="828675"/>
                  </a:lnTo>
                  <a:lnTo>
                    <a:pt x="682752" y="611124"/>
                  </a:lnTo>
                  <a:lnTo>
                    <a:pt x="729234" y="588073"/>
                  </a:lnTo>
                  <a:lnTo>
                    <a:pt x="752617" y="576191"/>
                  </a:lnTo>
                  <a:lnTo>
                    <a:pt x="775716" y="563880"/>
                  </a:lnTo>
                  <a:lnTo>
                    <a:pt x="1007364" y="445008"/>
                  </a:lnTo>
                  <a:lnTo>
                    <a:pt x="1035939" y="430815"/>
                  </a:lnTo>
                  <a:lnTo>
                    <a:pt x="1093089" y="401288"/>
                  </a:lnTo>
                  <a:lnTo>
                    <a:pt x="1121664" y="387096"/>
                  </a:lnTo>
                  <a:lnTo>
                    <a:pt x="1330452" y="280416"/>
                  </a:lnTo>
                  <a:lnTo>
                    <a:pt x="1467612" y="208788"/>
                  </a:lnTo>
                  <a:lnTo>
                    <a:pt x="1514451" y="185666"/>
                  </a:lnTo>
                  <a:lnTo>
                    <a:pt x="1561147" y="162115"/>
                  </a:lnTo>
                  <a:lnTo>
                    <a:pt x="1653540" y="114300"/>
                  </a:lnTo>
                  <a:lnTo>
                    <a:pt x="1688973" y="96869"/>
                  </a:lnTo>
                  <a:lnTo>
                    <a:pt x="1724406" y="78867"/>
                  </a:lnTo>
                  <a:lnTo>
                    <a:pt x="1759839" y="60293"/>
                  </a:lnTo>
                  <a:lnTo>
                    <a:pt x="1795272" y="41148"/>
                  </a:lnTo>
                  <a:lnTo>
                    <a:pt x="1801368" y="39624"/>
                  </a:lnTo>
                  <a:lnTo>
                    <a:pt x="1807464" y="36576"/>
                  </a:lnTo>
                  <a:lnTo>
                    <a:pt x="1813560" y="32004"/>
                  </a:lnTo>
                  <a:lnTo>
                    <a:pt x="1815084" y="32004"/>
                  </a:lnTo>
                  <a:lnTo>
                    <a:pt x="1820822" y="29241"/>
                  </a:lnTo>
                  <a:lnTo>
                    <a:pt x="1826704" y="25908"/>
                  </a:lnTo>
                  <a:lnTo>
                    <a:pt x="1832872" y="22574"/>
                  </a:lnTo>
                  <a:lnTo>
                    <a:pt x="1839468" y="19812"/>
                  </a:lnTo>
                  <a:lnTo>
                    <a:pt x="1845564" y="16764"/>
                  </a:lnTo>
                  <a:lnTo>
                    <a:pt x="1853184" y="12192"/>
                  </a:lnTo>
                  <a:lnTo>
                    <a:pt x="1862328" y="9144"/>
                  </a:lnTo>
                  <a:lnTo>
                    <a:pt x="1871472" y="4572"/>
                  </a:lnTo>
                  <a:lnTo>
                    <a:pt x="1874520" y="4572"/>
                  </a:lnTo>
                  <a:lnTo>
                    <a:pt x="1876044" y="3048"/>
                  </a:lnTo>
                  <a:lnTo>
                    <a:pt x="1888236" y="0"/>
                  </a:lnTo>
                  <a:lnTo>
                    <a:pt x="1894332" y="0"/>
                  </a:lnTo>
                  <a:lnTo>
                    <a:pt x="1935480" y="13716"/>
                  </a:lnTo>
                  <a:lnTo>
                    <a:pt x="1967841" y="60864"/>
                  </a:lnTo>
                  <a:lnTo>
                    <a:pt x="1973580" y="80772"/>
                  </a:lnTo>
                  <a:lnTo>
                    <a:pt x="1975104" y="83820"/>
                  </a:lnTo>
                  <a:lnTo>
                    <a:pt x="1975104" y="89916"/>
                  </a:lnTo>
                  <a:lnTo>
                    <a:pt x="1976818" y="105013"/>
                  </a:lnTo>
                  <a:lnTo>
                    <a:pt x="1976993" y="109728"/>
                  </a:lnTo>
                  <a:lnTo>
                    <a:pt x="1894332" y="109728"/>
                  </a:lnTo>
                  <a:lnTo>
                    <a:pt x="97536" y="1021080"/>
                  </a:lnTo>
                  <a:lnTo>
                    <a:pt x="71628" y="1034796"/>
                  </a:lnTo>
                  <a:lnTo>
                    <a:pt x="48768" y="1045464"/>
                  </a:lnTo>
                  <a:lnTo>
                    <a:pt x="42672" y="1048512"/>
                  </a:lnTo>
                  <a:lnTo>
                    <a:pt x="39624" y="1051560"/>
                  </a:lnTo>
                  <a:lnTo>
                    <a:pt x="38100" y="1056132"/>
                  </a:lnTo>
                  <a:lnTo>
                    <a:pt x="36576" y="1059180"/>
                  </a:lnTo>
                  <a:lnTo>
                    <a:pt x="33528" y="1063752"/>
                  </a:lnTo>
                  <a:lnTo>
                    <a:pt x="36576" y="1141475"/>
                  </a:lnTo>
                  <a:close/>
                </a:path>
                <a:path w="1977389" h="1141730">
                  <a:moveTo>
                    <a:pt x="1973580" y="155448"/>
                  </a:moveTo>
                  <a:lnTo>
                    <a:pt x="1894332" y="109728"/>
                  </a:lnTo>
                  <a:lnTo>
                    <a:pt x="1976993" y="109728"/>
                  </a:lnTo>
                  <a:lnTo>
                    <a:pt x="1977390" y="120396"/>
                  </a:lnTo>
                  <a:lnTo>
                    <a:pt x="1976818" y="135778"/>
                  </a:lnTo>
                  <a:lnTo>
                    <a:pt x="1975104" y="150876"/>
                  </a:lnTo>
                  <a:lnTo>
                    <a:pt x="1975104" y="153924"/>
                  </a:lnTo>
                  <a:lnTo>
                    <a:pt x="1973580" y="153924"/>
                  </a:lnTo>
                  <a:lnTo>
                    <a:pt x="1973580" y="155448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1039" y="2750819"/>
              <a:ext cx="390525" cy="391795"/>
            </a:xfrm>
            <a:custGeom>
              <a:avLst/>
              <a:gdLst/>
              <a:ahLst/>
              <a:cxnLst/>
              <a:rect l="l" t="t" r="r" b="b"/>
              <a:pathLst>
                <a:path w="390525" h="391794">
                  <a:moveTo>
                    <a:pt x="202692" y="391668"/>
                  </a:moveTo>
                  <a:lnTo>
                    <a:pt x="185928" y="391668"/>
                  </a:lnTo>
                  <a:lnTo>
                    <a:pt x="177450" y="390739"/>
                  </a:lnTo>
                  <a:lnTo>
                    <a:pt x="168402" y="389953"/>
                  </a:lnTo>
                  <a:lnTo>
                    <a:pt x="159353" y="388881"/>
                  </a:lnTo>
                  <a:lnTo>
                    <a:pt x="150876" y="387096"/>
                  </a:lnTo>
                  <a:lnTo>
                    <a:pt x="149352" y="385572"/>
                  </a:lnTo>
                  <a:lnTo>
                    <a:pt x="147828" y="385572"/>
                  </a:lnTo>
                  <a:lnTo>
                    <a:pt x="105558" y="369868"/>
                  </a:lnTo>
                  <a:lnTo>
                    <a:pt x="68994" y="345533"/>
                  </a:lnTo>
                  <a:lnTo>
                    <a:pt x="39087" y="313809"/>
                  </a:lnTo>
                  <a:lnTo>
                    <a:pt x="16788" y="275941"/>
                  </a:lnTo>
                  <a:lnTo>
                    <a:pt x="3048" y="233172"/>
                  </a:lnTo>
                  <a:lnTo>
                    <a:pt x="0" y="196595"/>
                  </a:lnTo>
                  <a:lnTo>
                    <a:pt x="4714" y="153995"/>
                  </a:lnTo>
                  <a:lnTo>
                    <a:pt x="18288" y="114109"/>
                  </a:lnTo>
                  <a:lnTo>
                    <a:pt x="39862" y="78509"/>
                  </a:lnTo>
                  <a:lnTo>
                    <a:pt x="68580" y="48768"/>
                  </a:lnTo>
                  <a:lnTo>
                    <a:pt x="68580" y="47244"/>
                  </a:lnTo>
                  <a:lnTo>
                    <a:pt x="93321" y="29360"/>
                  </a:lnTo>
                  <a:lnTo>
                    <a:pt x="121348" y="15049"/>
                  </a:lnTo>
                  <a:lnTo>
                    <a:pt x="151947" y="5024"/>
                  </a:lnTo>
                  <a:lnTo>
                    <a:pt x="184404" y="0"/>
                  </a:lnTo>
                  <a:lnTo>
                    <a:pt x="195072" y="0"/>
                  </a:lnTo>
                  <a:lnTo>
                    <a:pt x="234100" y="4119"/>
                  </a:lnTo>
                  <a:lnTo>
                    <a:pt x="270700" y="15811"/>
                  </a:lnTo>
                  <a:lnTo>
                    <a:pt x="304157" y="34075"/>
                  </a:lnTo>
                  <a:lnTo>
                    <a:pt x="351067" y="77581"/>
                  </a:lnTo>
                  <a:lnTo>
                    <a:pt x="377690" y="124348"/>
                  </a:lnTo>
                  <a:lnTo>
                    <a:pt x="389001" y="165925"/>
                  </a:lnTo>
                  <a:lnTo>
                    <a:pt x="390144" y="179831"/>
                  </a:lnTo>
                  <a:lnTo>
                    <a:pt x="390144" y="220980"/>
                  </a:lnTo>
                  <a:lnTo>
                    <a:pt x="388620" y="225552"/>
                  </a:lnTo>
                  <a:lnTo>
                    <a:pt x="386024" y="238339"/>
                  </a:lnTo>
                  <a:lnTo>
                    <a:pt x="382714" y="251269"/>
                  </a:lnTo>
                  <a:lnTo>
                    <a:pt x="378547" y="263913"/>
                  </a:lnTo>
                  <a:lnTo>
                    <a:pt x="373380" y="275843"/>
                  </a:lnTo>
                  <a:lnTo>
                    <a:pt x="373380" y="277368"/>
                  </a:lnTo>
                  <a:lnTo>
                    <a:pt x="371856" y="280416"/>
                  </a:lnTo>
                  <a:lnTo>
                    <a:pt x="370332" y="281940"/>
                  </a:lnTo>
                  <a:lnTo>
                    <a:pt x="367284" y="291083"/>
                  </a:lnTo>
                  <a:lnTo>
                    <a:pt x="364236" y="295656"/>
                  </a:lnTo>
                  <a:lnTo>
                    <a:pt x="358497" y="304538"/>
                  </a:lnTo>
                  <a:lnTo>
                    <a:pt x="352615" y="312991"/>
                  </a:lnTo>
                  <a:lnTo>
                    <a:pt x="311991" y="354163"/>
                  </a:lnTo>
                  <a:lnTo>
                    <a:pt x="242554" y="386405"/>
                  </a:lnTo>
                  <a:lnTo>
                    <a:pt x="202692" y="39166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4484" y="2877311"/>
              <a:ext cx="141731" cy="141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827" y="1854707"/>
              <a:ext cx="233172" cy="2331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7418" y="2017775"/>
              <a:ext cx="2017395" cy="1412875"/>
            </a:xfrm>
            <a:custGeom>
              <a:avLst/>
              <a:gdLst/>
              <a:ahLst/>
              <a:cxnLst/>
              <a:rect l="l" t="t" r="r" b="b"/>
              <a:pathLst>
                <a:path w="2017395" h="1412875">
                  <a:moveTo>
                    <a:pt x="20561" y="1402842"/>
                  </a:moveTo>
                  <a:lnTo>
                    <a:pt x="18275" y="1396034"/>
                  </a:lnTo>
                  <a:lnTo>
                    <a:pt x="11417" y="1392936"/>
                  </a:lnTo>
                  <a:lnTo>
                    <a:pt x="2857" y="1396034"/>
                  </a:lnTo>
                  <a:lnTo>
                    <a:pt x="0" y="1402842"/>
                  </a:lnTo>
                  <a:lnTo>
                    <a:pt x="2857" y="1409661"/>
                  </a:lnTo>
                  <a:lnTo>
                    <a:pt x="11417" y="1412760"/>
                  </a:lnTo>
                  <a:lnTo>
                    <a:pt x="18275" y="1409661"/>
                  </a:lnTo>
                  <a:lnTo>
                    <a:pt x="20561" y="1402842"/>
                  </a:lnTo>
                  <a:close/>
                </a:path>
                <a:path w="2017395" h="1412875">
                  <a:moveTo>
                    <a:pt x="66294" y="1097292"/>
                  </a:moveTo>
                  <a:lnTo>
                    <a:pt x="64770" y="1094244"/>
                  </a:lnTo>
                  <a:lnTo>
                    <a:pt x="63246" y="1092720"/>
                  </a:lnTo>
                  <a:lnTo>
                    <a:pt x="63246" y="1091196"/>
                  </a:lnTo>
                  <a:lnTo>
                    <a:pt x="58674" y="1086624"/>
                  </a:lnTo>
                  <a:lnTo>
                    <a:pt x="43434" y="1086624"/>
                  </a:lnTo>
                  <a:lnTo>
                    <a:pt x="41910" y="1088148"/>
                  </a:lnTo>
                  <a:lnTo>
                    <a:pt x="40386" y="1088148"/>
                  </a:lnTo>
                  <a:lnTo>
                    <a:pt x="38862" y="1089672"/>
                  </a:lnTo>
                  <a:lnTo>
                    <a:pt x="38862" y="1091196"/>
                  </a:lnTo>
                  <a:lnTo>
                    <a:pt x="37338" y="1091196"/>
                  </a:lnTo>
                  <a:lnTo>
                    <a:pt x="37338" y="1092720"/>
                  </a:lnTo>
                  <a:lnTo>
                    <a:pt x="35814" y="1094244"/>
                  </a:lnTo>
                  <a:lnTo>
                    <a:pt x="35814" y="1101864"/>
                  </a:lnTo>
                  <a:lnTo>
                    <a:pt x="37338" y="1103388"/>
                  </a:lnTo>
                  <a:lnTo>
                    <a:pt x="37338" y="1104912"/>
                  </a:lnTo>
                  <a:lnTo>
                    <a:pt x="38862" y="1106436"/>
                  </a:lnTo>
                  <a:lnTo>
                    <a:pt x="40386" y="1106436"/>
                  </a:lnTo>
                  <a:lnTo>
                    <a:pt x="40386" y="1107960"/>
                  </a:lnTo>
                  <a:lnTo>
                    <a:pt x="48006" y="1107960"/>
                  </a:lnTo>
                  <a:lnTo>
                    <a:pt x="49530" y="1109484"/>
                  </a:lnTo>
                  <a:lnTo>
                    <a:pt x="55626" y="1109484"/>
                  </a:lnTo>
                  <a:lnTo>
                    <a:pt x="58674" y="1107960"/>
                  </a:lnTo>
                  <a:lnTo>
                    <a:pt x="60198" y="1107960"/>
                  </a:lnTo>
                  <a:lnTo>
                    <a:pt x="63246" y="1104912"/>
                  </a:lnTo>
                  <a:lnTo>
                    <a:pt x="63246" y="1103388"/>
                  </a:lnTo>
                  <a:lnTo>
                    <a:pt x="66294" y="1100340"/>
                  </a:lnTo>
                  <a:lnTo>
                    <a:pt x="66294" y="1097292"/>
                  </a:lnTo>
                  <a:close/>
                </a:path>
                <a:path w="2017395" h="1412875">
                  <a:moveTo>
                    <a:pt x="71628" y="1206436"/>
                  </a:moveTo>
                  <a:lnTo>
                    <a:pt x="68770" y="1199464"/>
                  </a:lnTo>
                  <a:lnTo>
                    <a:pt x="60198" y="1196352"/>
                  </a:lnTo>
                  <a:lnTo>
                    <a:pt x="53340" y="1199680"/>
                  </a:lnTo>
                  <a:lnTo>
                    <a:pt x="51054" y="1207008"/>
                  </a:lnTo>
                  <a:lnTo>
                    <a:pt x="53340" y="1214348"/>
                  </a:lnTo>
                  <a:lnTo>
                    <a:pt x="60198" y="1217676"/>
                  </a:lnTo>
                  <a:lnTo>
                    <a:pt x="68770" y="1213700"/>
                  </a:lnTo>
                  <a:lnTo>
                    <a:pt x="71628" y="1206436"/>
                  </a:lnTo>
                  <a:close/>
                </a:path>
                <a:path w="2017395" h="1412875">
                  <a:moveTo>
                    <a:pt x="110477" y="1207008"/>
                  </a:moveTo>
                  <a:lnTo>
                    <a:pt x="107048" y="1197584"/>
                  </a:lnTo>
                  <a:lnTo>
                    <a:pt x="96761" y="1193292"/>
                  </a:lnTo>
                  <a:lnTo>
                    <a:pt x="87337" y="1197584"/>
                  </a:lnTo>
                  <a:lnTo>
                    <a:pt x="84188" y="1207008"/>
                  </a:lnTo>
                  <a:lnTo>
                    <a:pt x="87337" y="1216444"/>
                  </a:lnTo>
                  <a:lnTo>
                    <a:pt x="96761" y="1220724"/>
                  </a:lnTo>
                  <a:lnTo>
                    <a:pt x="107048" y="1216444"/>
                  </a:lnTo>
                  <a:lnTo>
                    <a:pt x="110477" y="1207008"/>
                  </a:lnTo>
                  <a:close/>
                </a:path>
                <a:path w="2017395" h="1412875">
                  <a:moveTo>
                    <a:pt x="112763" y="1287018"/>
                  </a:moveTo>
                  <a:lnTo>
                    <a:pt x="108762" y="1274978"/>
                  </a:lnTo>
                  <a:lnTo>
                    <a:pt x="96761" y="1269492"/>
                  </a:lnTo>
                  <a:lnTo>
                    <a:pt x="84772" y="1274978"/>
                  </a:lnTo>
                  <a:lnTo>
                    <a:pt x="80772" y="1287018"/>
                  </a:lnTo>
                  <a:lnTo>
                    <a:pt x="84772" y="1299070"/>
                  </a:lnTo>
                  <a:lnTo>
                    <a:pt x="96761" y="1304544"/>
                  </a:lnTo>
                  <a:lnTo>
                    <a:pt x="108762" y="1299070"/>
                  </a:lnTo>
                  <a:lnTo>
                    <a:pt x="112763" y="1287018"/>
                  </a:lnTo>
                  <a:close/>
                </a:path>
                <a:path w="2017395" h="1412875">
                  <a:moveTo>
                    <a:pt x="138303" y="1184160"/>
                  </a:moveTo>
                  <a:lnTo>
                    <a:pt x="135153" y="1175778"/>
                  </a:lnTo>
                  <a:lnTo>
                    <a:pt x="125717" y="1171968"/>
                  </a:lnTo>
                  <a:lnTo>
                    <a:pt x="117157" y="1175778"/>
                  </a:lnTo>
                  <a:lnTo>
                    <a:pt x="114300" y="1184160"/>
                  </a:lnTo>
                  <a:lnTo>
                    <a:pt x="117157" y="1192542"/>
                  </a:lnTo>
                  <a:lnTo>
                    <a:pt x="125717" y="1196352"/>
                  </a:lnTo>
                  <a:lnTo>
                    <a:pt x="135153" y="1192542"/>
                  </a:lnTo>
                  <a:lnTo>
                    <a:pt x="138303" y="1184160"/>
                  </a:lnTo>
                  <a:close/>
                </a:path>
                <a:path w="2017395" h="1412875">
                  <a:moveTo>
                    <a:pt x="308800" y="1286268"/>
                  </a:moveTo>
                  <a:lnTo>
                    <a:pt x="305155" y="1275791"/>
                  </a:lnTo>
                  <a:lnTo>
                    <a:pt x="293357" y="1271016"/>
                  </a:lnTo>
                  <a:lnTo>
                    <a:pt x="282219" y="1275791"/>
                  </a:lnTo>
                  <a:lnTo>
                    <a:pt x="278498" y="1286268"/>
                  </a:lnTo>
                  <a:lnTo>
                    <a:pt x="282219" y="1296746"/>
                  </a:lnTo>
                  <a:lnTo>
                    <a:pt x="293357" y="1301508"/>
                  </a:lnTo>
                  <a:lnTo>
                    <a:pt x="304723" y="1296746"/>
                  </a:lnTo>
                  <a:lnTo>
                    <a:pt x="308800" y="1286268"/>
                  </a:lnTo>
                  <a:close/>
                </a:path>
                <a:path w="2017395" h="1412875">
                  <a:moveTo>
                    <a:pt x="323837" y="1223772"/>
                  </a:moveTo>
                  <a:lnTo>
                    <a:pt x="320789" y="1220724"/>
                  </a:lnTo>
                  <a:lnTo>
                    <a:pt x="317741" y="1216152"/>
                  </a:lnTo>
                  <a:lnTo>
                    <a:pt x="313169" y="1214628"/>
                  </a:lnTo>
                  <a:lnTo>
                    <a:pt x="308597" y="1214628"/>
                  </a:lnTo>
                  <a:lnTo>
                    <a:pt x="302501" y="1214628"/>
                  </a:lnTo>
                  <a:lnTo>
                    <a:pt x="297929" y="1216152"/>
                  </a:lnTo>
                  <a:lnTo>
                    <a:pt x="294881" y="1220724"/>
                  </a:lnTo>
                  <a:lnTo>
                    <a:pt x="294881" y="1223772"/>
                  </a:lnTo>
                  <a:lnTo>
                    <a:pt x="293357" y="1225296"/>
                  </a:lnTo>
                  <a:lnTo>
                    <a:pt x="293357" y="1231392"/>
                  </a:lnTo>
                  <a:lnTo>
                    <a:pt x="294881" y="1234440"/>
                  </a:lnTo>
                  <a:lnTo>
                    <a:pt x="294881" y="1235964"/>
                  </a:lnTo>
                  <a:lnTo>
                    <a:pt x="297929" y="1240536"/>
                  </a:lnTo>
                  <a:lnTo>
                    <a:pt x="297929" y="1242060"/>
                  </a:lnTo>
                  <a:lnTo>
                    <a:pt x="299453" y="1243584"/>
                  </a:lnTo>
                  <a:lnTo>
                    <a:pt x="302501" y="1245108"/>
                  </a:lnTo>
                  <a:lnTo>
                    <a:pt x="304025" y="1246632"/>
                  </a:lnTo>
                  <a:lnTo>
                    <a:pt x="313169" y="1246632"/>
                  </a:lnTo>
                  <a:lnTo>
                    <a:pt x="320789" y="1239012"/>
                  </a:lnTo>
                  <a:lnTo>
                    <a:pt x="320789" y="1235964"/>
                  </a:lnTo>
                  <a:lnTo>
                    <a:pt x="322313" y="1232916"/>
                  </a:lnTo>
                  <a:lnTo>
                    <a:pt x="323837" y="1231392"/>
                  </a:lnTo>
                  <a:lnTo>
                    <a:pt x="323837" y="1223772"/>
                  </a:lnTo>
                  <a:close/>
                </a:path>
                <a:path w="2017395" h="1412875">
                  <a:moveTo>
                    <a:pt x="345554" y="1352550"/>
                  </a:moveTo>
                  <a:lnTo>
                    <a:pt x="343560" y="1346796"/>
                  </a:lnTo>
                  <a:lnTo>
                    <a:pt x="337553" y="1344168"/>
                  </a:lnTo>
                  <a:lnTo>
                    <a:pt x="328409" y="1344168"/>
                  </a:lnTo>
                  <a:lnTo>
                    <a:pt x="328409" y="1360944"/>
                  </a:lnTo>
                  <a:lnTo>
                    <a:pt x="337553" y="1360944"/>
                  </a:lnTo>
                  <a:lnTo>
                    <a:pt x="343560" y="1358315"/>
                  </a:lnTo>
                  <a:lnTo>
                    <a:pt x="345554" y="1352550"/>
                  </a:lnTo>
                  <a:close/>
                </a:path>
                <a:path w="2017395" h="1412875">
                  <a:moveTo>
                    <a:pt x="350126" y="1126998"/>
                  </a:moveTo>
                  <a:lnTo>
                    <a:pt x="346989" y="1118095"/>
                  </a:lnTo>
                  <a:lnTo>
                    <a:pt x="337553" y="1114044"/>
                  </a:lnTo>
                  <a:lnTo>
                    <a:pt x="328129" y="1118095"/>
                  </a:lnTo>
                  <a:lnTo>
                    <a:pt x="324993" y="1126998"/>
                  </a:lnTo>
                  <a:lnTo>
                    <a:pt x="328129" y="1135913"/>
                  </a:lnTo>
                  <a:lnTo>
                    <a:pt x="337553" y="1139952"/>
                  </a:lnTo>
                  <a:lnTo>
                    <a:pt x="346989" y="1135913"/>
                  </a:lnTo>
                  <a:lnTo>
                    <a:pt x="350126" y="1126998"/>
                  </a:lnTo>
                  <a:close/>
                </a:path>
                <a:path w="2017395" h="1412875">
                  <a:moveTo>
                    <a:pt x="357759" y="1293876"/>
                  </a:moveTo>
                  <a:lnTo>
                    <a:pt x="354609" y="1284452"/>
                  </a:lnTo>
                  <a:lnTo>
                    <a:pt x="345186" y="1280160"/>
                  </a:lnTo>
                  <a:lnTo>
                    <a:pt x="334899" y="1284452"/>
                  </a:lnTo>
                  <a:lnTo>
                    <a:pt x="331470" y="1293876"/>
                  </a:lnTo>
                  <a:lnTo>
                    <a:pt x="334899" y="1303312"/>
                  </a:lnTo>
                  <a:lnTo>
                    <a:pt x="345186" y="1307592"/>
                  </a:lnTo>
                  <a:lnTo>
                    <a:pt x="354609" y="1303312"/>
                  </a:lnTo>
                  <a:lnTo>
                    <a:pt x="357759" y="1293876"/>
                  </a:lnTo>
                  <a:close/>
                </a:path>
                <a:path w="2017395" h="1412875">
                  <a:moveTo>
                    <a:pt x="364236" y="1228344"/>
                  </a:moveTo>
                  <a:lnTo>
                    <a:pt x="361378" y="1219962"/>
                  </a:lnTo>
                  <a:lnTo>
                    <a:pt x="352806" y="1216152"/>
                  </a:lnTo>
                  <a:lnTo>
                    <a:pt x="343369" y="1219962"/>
                  </a:lnTo>
                  <a:lnTo>
                    <a:pt x="340233" y="1228344"/>
                  </a:lnTo>
                  <a:lnTo>
                    <a:pt x="343369" y="1236726"/>
                  </a:lnTo>
                  <a:lnTo>
                    <a:pt x="352806" y="1240536"/>
                  </a:lnTo>
                  <a:lnTo>
                    <a:pt x="361378" y="1236726"/>
                  </a:lnTo>
                  <a:lnTo>
                    <a:pt x="364236" y="1228344"/>
                  </a:lnTo>
                  <a:close/>
                </a:path>
                <a:path w="2017395" h="1412875">
                  <a:moveTo>
                    <a:pt x="401574" y="704100"/>
                  </a:moveTo>
                  <a:lnTo>
                    <a:pt x="398132" y="694664"/>
                  </a:lnTo>
                  <a:lnTo>
                    <a:pt x="387845" y="690384"/>
                  </a:lnTo>
                  <a:lnTo>
                    <a:pt x="378421" y="694664"/>
                  </a:lnTo>
                  <a:lnTo>
                    <a:pt x="375285" y="704100"/>
                  </a:lnTo>
                  <a:lnTo>
                    <a:pt x="378421" y="713524"/>
                  </a:lnTo>
                  <a:lnTo>
                    <a:pt x="387845" y="717816"/>
                  </a:lnTo>
                  <a:lnTo>
                    <a:pt x="398132" y="713524"/>
                  </a:lnTo>
                  <a:lnTo>
                    <a:pt x="401574" y="704100"/>
                  </a:lnTo>
                  <a:close/>
                </a:path>
                <a:path w="2017395" h="1412875">
                  <a:moveTo>
                    <a:pt x="444614" y="675144"/>
                  </a:moveTo>
                  <a:lnTo>
                    <a:pt x="441477" y="666762"/>
                  </a:lnTo>
                  <a:lnTo>
                    <a:pt x="432054" y="662952"/>
                  </a:lnTo>
                  <a:lnTo>
                    <a:pt x="423468" y="666762"/>
                  </a:lnTo>
                  <a:lnTo>
                    <a:pt x="420611" y="675144"/>
                  </a:lnTo>
                  <a:lnTo>
                    <a:pt x="423468" y="683526"/>
                  </a:lnTo>
                  <a:lnTo>
                    <a:pt x="432054" y="687324"/>
                  </a:lnTo>
                  <a:lnTo>
                    <a:pt x="441477" y="683526"/>
                  </a:lnTo>
                  <a:lnTo>
                    <a:pt x="444614" y="675144"/>
                  </a:lnTo>
                  <a:close/>
                </a:path>
                <a:path w="2017395" h="1412875">
                  <a:moveTo>
                    <a:pt x="464058" y="705040"/>
                  </a:moveTo>
                  <a:lnTo>
                    <a:pt x="461772" y="698068"/>
                  </a:lnTo>
                  <a:lnTo>
                    <a:pt x="454901" y="694944"/>
                  </a:lnTo>
                  <a:lnTo>
                    <a:pt x="447192" y="698284"/>
                  </a:lnTo>
                  <a:lnTo>
                    <a:pt x="444627" y="705612"/>
                  </a:lnTo>
                  <a:lnTo>
                    <a:pt x="447192" y="712952"/>
                  </a:lnTo>
                  <a:lnTo>
                    <a:pt x="454901" y="716292"/>
                  </a:lnTo>
                  <a:lnTo>
                    <a:pt x="461772" y="712304"/>
                  </a:lnTo>
                  <a:lnTo>
                    <a:pt x="464058" y="705040"/>
                  </a:lnTo>
                  <a:close/>
                </a:path>
                <a:path w="2017395" h="1412875">
                  <a:moveTo>
                    <a:pt x="511302" y="635520"/>
                  </a:moveTo>
                  <a:lnTo>
                    <a:pt x="508254" y="632472"/>
                  </a:lnTo>
                  <a:lnTo>
                    <a:pt x="506730" y="629424"/>
                  </a:lnTo>
                  <a:lnTo>
                    <a:pt x="505206" y="629424"/>
                  </a:lnTo>
                  <a:lnTo>
                    <a:pt x="502158" y="626376"/>
                  </a:lnTo>
                  <a:lnTo>
                    <a:pt x="494538" y="626376"/>
                  </a:lnTo>
                  <a:lnTo>
                    <a:pt x="493014" y="627900"/>
                  </a:lnTo>
                  <a:lnTo>
                    <a:pt x="489966" y="627900"/>
                  </a:lnTo>
                  <a:lnTo>
                    <a:pt x="489966" y="629424"/>
                  </a:lnTo>
                  <a:lnTo>
                    <a:pt x="486918" y="632472"/>
                  </a:lnTo>
                  <a:lnTo>
                    <a:pt x="485394" y="638568"/>
                  </a:lnTo>
                  <a:lnTo>
                    <a:pt x="486918" y="641616"/>
                  </a:lnTo>
                  <a:lnTo>
                    <a:pt x="486918" y="646188"/>
                  </a:lnTo>
                  <a:lnTo>
                    <a:pt x="488442" y="647712"/>
                  </a:lnTo>
                  <a:lnTo>
                    <a:pt x="488442" y="649236"/>
                  </a:lnTo>
                  <a:lnTo>
                    <a:pt x="493014" y="653808"/>
                  </a:lnTo>
                  <a:lnTo>
                    <a:pt x="493014" y="655332"/>
                  </a:lnTo>
                  <a:lnTo>
                    <a:pt x="503682" y="655332"/>
                  </a:lnTo>
                  <a:lnTo>
                    <a:pt x="508254" y="650760"/>
                  </a:lnTo>
                  <a:lnTo>
                    <a:pt x="508254" y="647712"/>
                  </a:lnTo>
                  <a:lnTo>
                    <a:pt x="509778" y="646188"/>
                  </a:lnTo>
                  <a:lnTo>
                    <a:pt x="509778" y="643140"/>
                  </a:lnTo>
                  <a:lnTo>
                    <a:pt x="511302" y="641616"/>
                  </a:lnTo>
                  <a:lnTo>
                    <a:pt x="511302" y="635520"/>
                  </a:lnTo>
                  <a:close/>
                </a:path>
                <a:path w="2017395" h="1412875">
                  <a:moveTo>
                    <a:pt x="599300" y="617994"/>
                  </a:moveTo>
                  <a:lnTo>
                    <a:pt x="595591" y="608037"/>
                  </a:lnTo>
                  <a:lnTo>
                    <a:pt x="584441" y="603516"/>
                  </a:lnTo>
                  <a:lnTo>
                    <a:pt x="574154" y="608037"/>
                  </a:lnTo>
                  <a:lnTo>
                    <a:pt x="570725" y="617994"/>
                  </a:lnTo>
                  <a:lnTo>
                    <a:pt x="574154" y="627938"/>
                  </a:lnTo>
                  <a:lnTo>
                    <a:pt x="584441" y="632460"/>
                  </a:lnTo>
                  <a:lnTo>
                    <a:pt x="595591" y="627938"/>
                  </a:lnTo>
                  <a:lnTo>
                    <a:pt x="599300" y="617994"/>
                  </a:lnTo>
                  <a:close/>
                </a:path>
                <a:path w="2017395" h="1412875">
                  <a:moveTo>
                    <a:pt x="1751838" y="137350"/>
                  </a:moveTo>
                  <a:lnTo>
                    <a:pt x="1749552" y="130898"/>
                  </a:lnTo>
                  <a:lnTo>
                    <a:pt x="1742694" y="128016"/>
                  </a:lnTo>
                  <a:lnTo>
                    <a:pt x="1735836" y="131114"/>
                  </a:lnTo>
                  <a:lnTo>
                    <a:pt x="1733550" y="137922"/>
                  </a:lnTo>
                  <a:lnTo>
                    <a:pt x="1735836" y="144741"/>
                  </a:lnTo>
                  <a:lnTo>
                    <a:pt x="1742694" y="147840"/>
                  </a:lnTo>
                  <a:lnTo>
                    <a:pt x="1749552" y="144094"/>
                  </a:lnTo>
                  <a:lnTo>
                    <a:pt x="1751838" y="137350"/>
                  </a:lnTo>
                  <a:close/>
                </a:path>
                <a:path w="2017395" h="1412875">
                  <a:moveTo>
                    <a:pt x="1791449" y="107442"/>
                  </a:moveTo>
                  <a:lnTo>
                    <a:pt x="1788033" y="98539"/>
                  </a:lnTo>
                  <a:lnTo>
                    <a:pt x="1777746" y="94488"/>
                  </a:lnTo>
                  <a:lnTo>
                    <a:pt x="1769173" y="98539"/>
                  </a:lnTo>
                  <a:lnTo>
                    <a:pt x="1766316" y="107442"/>
                  </a:lnTo>
                  <a:lnTo>
                    <a:pt x="1769173" y="116357"/>
                  </a:lnTo>
                  <a:lnTo>
                    <a:pt x="1777746" y="120396"/>
                  </a:lnTo>
                  <a:lnTo>
                    <a:pt x="1788033" y="116357"/>
                  </a:lnTo>
                  <a:lnTo>
                    <a:pt x="1791449" y="107442"/>
                  </a:lnTo>
                  <a:close/>
                </a:path>
                <a:path w="2017395" h="1412875">
                  <a:moveTo>
                    <a:pt x="1819643" y="151638"/>
                  </a:moveTo>
                  <a:lnTo>
                    <a:pt x="1816785" y="142735"/>
                  </a:lnTo>
                  <a:lnTo>
                    <a:pt x="1808213" y="138684"/>
                  </a:lnTo>
                  <a:lnTo>
                    <a:pt x="1798789" y="142735"/>
                  </a:lnTo>
                  <a:lnTo>
                    <a:pt x="1795653" y="151638"/>
                  </a:lnTo>
                  <a:lnTo>
                    <a:pt x="1798789" y="160553"/>
                  </a:lnTo>
                  <a:lnTo>
                    <a:pt x="1808213" y="164592"/>
                  </a:lnTo>
                  <a:lnTo>
                    <a:pt x="1816785" y="160553"/>
                  </a:lnTo>
                  <a:lnTo>
                    <a:pt x="1819643" y="151638"/>
                  </a:lnTo>
                  <a:close/>
                </a:path>
                <a:path w="2017395" h="1412875">
                  <a:moveTo>
                    <a:pt x="1831073" y="129540"/>
                  </a:moveTo>
                  <a:lnTo>
                    <a:pt x="1828787" y="123253"/>
                  </a:lnTo>
                  <a:lnTo>
                    <a:pt x="1821929" y="120396"/>
                  </a:lnTo>
                  <a:lnTo>
                    <a:pt x="1815934" y="123253"/>
                  </a:lnTo>
                  <a:lnTo>
                    <a:pt x="1813928" y="129540"/>
                  </a:lnTo>
                  <a:lnTo>
                    <a:pt x="1815934" y="135826"/>
                  </a:lnTo>
                  <a:lnTo>
                    <a:pt x="1821929" y="138684"/>
                  </a:lnTo>
                  <a:lnTo>
                    <a:pt x="1828787" y="135826"/>
                  </a:lnTo>
                  <a:lnTo>
                    <a:pt x="1831073" y="129540"/>
                  </a:lnTo>
                  <a:close/>
                </a:path>
                <a:path w="2017395" h="1412875">
                  <a:moveTo>
                    <a:pt x="1833359" y="77724"/>
                  </a:moveTo>
                  <a:lnTo>
                    <a:pt x="1830501" y="70396"/>
                  </a:lnTo>
                  <a:lnTo>
                    <a:pt x="1821929" y="67068"/>
                  </a:lnTo>
                  <a:lnTo>
                    <a:pt x="1815071" y="70396"/>
                  </a:lnTo>
                  <a:lnTo>
                    <a:pt x="1812785" y="77724"/>
                  </a:lnTo>
                  <a:lnTo>
                    <a:pt x="1815071" y="85064"/>
                  </a:lnTo>
                  <a:lnTo>
                    <a:pt x="1821929" y="88392"/>
                  </a:lnTo>
                  <a:lnTo>
                    <a:pt x="1830501" y="85064"/>
                  </a:lnTo>
                  <a:lnTo>
                    <a:pt x="1833359" y="77724"/>
                  </a:lnTo>
                  <a:close/>
                </a:path>
                <a:path w="2017395" h="1412875">
                  <a:moveTo>
                    <a:pt x="1888998" y="100596"/>
                  </a:moveTo>
                  <a:lnTo>
                    <a:pt x="1886712" y="94310"/>
                  </a:lnTo>
                  <a:lnTo>
                    <a:pt x="1879854" y="91452"/>
                  </a:lnTo>
                  <a:lnTo>
                    <a:pt x="1873846" y="94310"/>
                  </a:lnTo>
                  <a:lnTo>
                    <a:pt x="1871840" y="100596"/>
                  </a:lnTo>
                  <a:lnTo>
                    <a:pt x="1873846" y="106883"/>
                  </a:lnTo>
                  <a:lnTo>
                    <a:pt x="1879854" y="109740"/>
                  </a:lnTo>
                  <a:lnTo>
                    <a:pt x="1886712" y="106883"/>
                  </a:lnTo>
                  <a:lnTo>
                    <a:pt x="1888998" y="100596"/>
                  </a:lnTo>
                  <a:close/>
                </a:path>
                <a:path w="2017395" h="1412875">
                  <a:moveTo>
                    <a:pt x="2017382" y="12954"/>
                  </a:moveTo>
                  <a:lnTo>
                    <a:pt x="2014245" y="4051"/>
                  </a:lnTo>
                  <a:lnTo>
                    <a:pt x="2004822" y="0"/>
                  </a:lnTo>
                  <a:lnTo>
                    <a:pt x="1995385" y="4051"/>
                  </a:lnTo>
                  <a:lnTo>
                    <a:pt x="1992236" y="12954"/>
                  </a:lnTo>
                  <a:lnTo>
                    <a:pt x="1995385" y="21869"/>
                  </a:lnTo>
                  <a:lnTo>
                    <a:pt x="2004822" y="25908"/>
                  </a:lnTo>
                  <a:lnTo>
                    <a:pt x="2014245" y="21869"/>
                  </a:lnTo>
                  <a:lnTo>
                    <a:pt x="2017382" y="12954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87396" y="3660660"/>
              <a:ext cx="861694" cy="226060"/>
            </a:xfrm>
            <a:custGeom>
              <a:avLst/>
              <a:gdLst/>
              <a:ahLst/>
              <a:cxnLst/>
              <a:rect l="l" t="t" r="r" b="b"/>
              <a:pathLst>
                <a:path w="861695" h="226060">
                  <a:moveTo>
                    <a:pt x="533171" y="225539"/>
                  </a:moveTo>
                  <a:lnTo>
                    <a:pt x="100584" y="109715"/>
                  </a:lnTo>
                  <a:lnTo>
                    <a:pt x="99060" y="155435"/>
                  </a:lnTo>
                  <a:lnTo>
                    <a:pt x="94843" y="225539"/>
                  </a:lnTo>
                  <a:lnTo>
                    <a:pt x="533171" y="225539"/>
                  </a:lnTo>
                  <a:close/>
                </a:path>
                <a:path w="861695" h="226060">
                  <a:moveTo>
                    <a:pt x="861415" y="225539"/>
                  </a:moveTo>
                  <a:lnTo>
                    <a:pt x="22860" y="0"/>
                  </a:lnTo>
                  <a:lnTo>
                    <a:pt x="0" y="82283"/>
                  </a:lnTo>
                  <a:lnTo>
                    <a:pt x="535241" y="225539"/>
                  </a:lnTo>
                  <a:lnTo>
                    <a:pt x="861415" y="225539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6456" y="3770376"/>
              <a:ext cx="434340" cy="116205"/>
            </a:xfrm>
            <a:custGeom>
              <a:avLst/>
              <a:gdLst/>
              <a:ahLst/>
              <a:cxnLst/>
              <a:rect l="l" t="t" r="r" b="b"/>
              <a:pathLst>
                <a:path w="434339" h="116204">
                  <a:moveTo>
                    <a:pt x="434119" y="115823"/>
                  </a:moveTo>
                  <a:lnTo>
                    <a:pt x="261061" y="115823"/>
                  </a:lnTo>
                  <a:lnTo>
                    <a:pt x="0" y="45717"/>
                  </a:lnTo>
                  <a:lnTo>
                    <a:pt x="1523" y="0"/>
                  </a:lnTo>
                  <a:lnTo>
                    <a:pt x="434119" y="115823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7199" y="38861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719328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7200" y="3886199"/>
              <a:ext cx="7896225" cy="1213485"/>
            </a:xfrm>
            <a:custGeom>
              <a:avLst/>
              <a:gdLst/>
              <a:ahLst/>
              <a:cxnLst/>
              <a:rect l="l" t="t" r="r" b="b"/>
              <a:pathLst>
                <a:path w="7896225" h="1213485">
                  <a:moveTo>
                    <a:pt x="445008" y="294144"/>
                  </a:moveTo>
                  <a:lnTo>
                    <a:pt x="440169" y="275805"/>
                  </a:lnTo>
                  <a:lnTo>
                    <a:pt x="422338" y="235470"/>
                  </a:lnTo>
                  <a:lnTo>
                    <a:pt x="386499" y="195122"/>
                  </a:lnTo>
                  <a:lnTo>
                    <a:pt x="327660" y="176796"/>
                  </a:lnTo>
                  <a:lnTo>
                    <a:pt x="267309" y="187744"/>
                  </a:lnTo>
                  <a:lnTo>
                    <a:pt x="226682" y="211848"/>
                  </a:lnTo>
                  <a:lnTo>
                    <a:pt x="203784" y="235940"/>
                  </a:lnTo>
                  <a:lnTo>
                    <a:pt x="196583" y="246900"/>
                  </a:lnTo>
                  <a:lnTo>
                    <a:pt x="192659" y="218795"/>
                  </a:lnTo>
                  <a:lnTo>
                    <a:pt x="173151" y="156984"/>
                  </a:lnTo>
                  <a:lnTo>
                    <a:pt x="126504" y="95161"/>
                  </a:lnTo>
                  <a:lnTo>
                    <a:pt x="41148" y="67068"/>
                  </a:lnTo>
                  <a:lnTo>
                    <a:pt x="38100" y="67068"/>
                  </a:lnTo>
                  <a:lnTo>
                    <a:pt x="28067" y="67348"/>
                  </a:lnTo>
                  <a:lnTo>
                    <a:pt x="18478" y="68211"/>
                  </a:lnTo>
                  <a:lnTo>
                    <a:pt x="9156" y="69634"/>
                  </a:lnTo>
                  <a:lnTo>
                    <a:pt x="0" y="71640"/>
                  </a:lnTo>
                  <a:lnTo>
                    <a:pt x="0" y="291096"/>
                  </a:lnTo>
                  <a:lnTo>
                    <a:pt x="445008" y="294144"/>
                  </a:lnTo>
                  <a:close/>
                </a:path>
                <a:path w="7896225" h="1213485">
                  <a:moveTo>
                    <a:pt x="2892539" y="1199400"/>
                  </a:moveTo>
                  <a:lnTo>
                    <a:pt x="2884474" y="1176299"/>
                  </a:lnTo>
                  <a:lnTo>
                    <a:pt x="2862249" y="1125486"/>
                  </a:lnTo>
                  <a:lnTo>
                    <a:pt x="2828899" y="1074661"/>
                  </a:lnTo>
                  <a:lnTo>
                    <a:pt x="2787396" y="1051572"/>
                  </a:lnTo>
                  <a:lnTo>
                    <a:pt x="2750883" y="1068476"/>
                  </a:lnTo>
                  <a:lnTo>
                    <a:pt x="2728518" y="1105674"/>
                  </a:lnTo>
                  <a:lnTo>
                    <a:pt x="2717304" y="1142860"/>
                  </a:lnTo>
                  <a:lnTo>
                    <a:pt x="2714244" y="1159776"/>
                  </a:lnTo>
                  <a:lnTo>
                    <a:pt x="2707779" y="1126909"/>
                  </a:lnTo>
                  <a:lnTo>
                    <a:pt x="2690037" y="1054620"/>
                  </a:lnTo>
                  <a:lnTo>
                    <a:pt x="2663444" y="982319"/>
                  </a:lnTo>
                  <a:lnTo>
                    <a:pt x="2630411" y="949464"/>
                  </a:lnTo>
                  <a:lnTo>
                    <a:pt x="2599931" y="961605"/>
                  </a:lnTo>
                  <a:lnTo>
                    <a:pt x="2577452" y="988326"/>
                  </a:lnTo>
                  <a:lnTo>
                    <a:pt x="2563545" y="1015034"/>
                  </a:lnTo>
                  <a:lnTo>
                    <a:pt x="2558783" y="1027188"/>
                  </a:lnTo>
                  <a:lnTo>
                    <a:pt x="2545219" y="986701"/>
                  </a:lnTo>
                  <a:lnTo>
                    <a:pt x="2505062" y="897648"/>
                  </a:lnTo>
                  <a:lnTo>
                    <a:pt x="2439200" y="808583"/>
                  </a:lnTo>
                  <a:lnTo>
                    <a:pt x="2348471" y="768108"/>
                  </a:lnTo>
                  <a:lnTo>
                    <a:pt x="2260612" y="824306"/>
                  </a:lnTo>
                  <a:lnTo>
                    <a:pt x="2201024" y="947940"/>
                  </a:lnTo>
                  <a:lnTo>
                    <a:pt x="2167166" y="1071575"/>
                  </a:lnTo>
                  <a:lnTo>
                    <a:pt x="2156447" y="1127772"/>
                  </a:lnTo>
                  <a:lnTo>
                    <a:pt x="2148573" y="1109433"/>
                  </a:lnTo>
                  <a:lnTo>
                    <a:pt x="2127681" y="1069098"/>
                  </a:lnTo>
                  <a:lnTo>
                    <a:pt x="2097951" y="1028750"/>
                  </a:lnTo>
                  <a:lnTo>
                    <a:pt x="2063483" y="1010424"/>
                  </a:lnTo>
                  <a:lnTo>
                    <a:pt x="2034908" y="1031138"/>
                  </a:lnTo>
                  <a:lnTo>
                    <a:pt x="2016620" y="1076718"/>
                  </a:lnTo>
                  <a:lnTo>
                    <a:pt x="2006904" y="1122286"/>
                  </a:lnTo>
                  <a:lnTo>
                    <a:pt x="2004047" y="1143012"/>
                  </a:lnTo>
                  <a:lnTo>
                    <a:pt x="2002599" y="1107046"/>
                  </a:lnTo>
                  <a:lnTo>
                    <a:pt x="1988997" y="1027950"/>
                  </a:lnTo>
                  <a:lnTo>
                    <a:pt x="1949399" y="948842"/>
                  </a:lnTo>
                  <a:lnTo>
                    <a:pt x="1869935" y="912888"/>
                  </a:lnTo>
                  <a:lnTo>
                    <a:pt x="1788401" y="959789"/>
                  </a:lnTo>
                  <a:lnTo>
                    <a:pt x="1745729" y="1063002"/>
                  </a:lnTo>
                  <a:lnTo>
                    <a:pt x="1729346" y="1166202"/>
                  </a:lnTo>
                  <a:lnTo>
                    <a:pt x="1726679" y="1213116"/>
                  </a:lnTo>
                  <a:lnTo>
                    <a:pt x="2892539" y="1199400"/>
                  </a:lnTo>
                  <a:close/>
                </a:path>
                <a:path w="7896225" h="1213485">
                  <a:moveTo>
                    <a:pt x="7895844" y="193560"/>
                  </a:moveTo>
                  <a:lnTo>
                    <a:pt x="7888046" y="162839"/>
                  </a:lnTo>
                  <a:lnTo>
                    <a:pt x="7867624" y="115836"/>
                  </a:lnTo>
                  <a:lnTo>
                    <a:pt x="7858696" y="95262"/>
                  </a:lnTo>
                  <a:lnTo>
                    <a:pt x="7798752" y="27673"/>
                  </a:lnTo>
                  <a:lnTo>
                    <a:pt x="7709116" y="0"/>
                  </a:lnTo>
                  <a:lnTo>
                    <a:pt x="7682357" y="0"/>
                  </a:lnTo>
                  <a:lnTo>
                    <a:pt x="7596327" y="15532"/>
                  </a:lnTo>
                  <a:lnTo>
                    <a:pt x="7527417" y="56400"/>
                  </a:lnTo>
                  <a:lnTo>
                    <a:pt x="7488783" y="97256"/>
                  </a:lnTo>
                  <a:lnTo>
                    <a:pt x="7476744" y="115836"/>
                  </a:lnTo>
                  <a:lnTo>
                    <a:pt x="7473035" y="88404"/>
                  </a:lnTo>
                  <a:lnTo>
                    <a:pt x="7470280" y="67970"/>
                  </a:lnTo>
                  <a:lnTo>
                    <a:pt x="7449248" y="0"/>
                  </a:lnTo>
                  <a:lnTo>
                    <a:pt x="6963486" y="0"/>
                  </a:lnTo>
                  <a:lnTo>
                    <a:pt x="6945223" y="44818"/>
                  </a:lnTo>
                  <a:lnTo>
                    <a:pt x="6935724" y="88404"/>
                  </a:lnTo>
                  <a:lnTo>
                    <a:pt x="6921246" y="65303"/>
                  </a:lnTo>
                  <a:lnTo>
                    <a:pt x="6878193" y="14490"/>
                  </a:lnTo>
                  <a:lnTo>
                    <a:pt x="6857936" y="0"/>
                  </a:lnTo>
                  <a:lnTo>
                    <a:pt x="6610820" y="0"/>
                  </a:lnTo>
                  <a:lnTo>
                    <a:pt x="6577952" y="61734"/>
                  </a:lnTo>
                  <a:lnTo>
                    <a:pt x="6561620" y="145021"/>
                  </a:lnTo>
                  <a:lnTo>
                    <a:pt x="6559296" y="182892"/>
                  </a:lnTo>
                  <a:lnTo>
                    <a:pt x="7895844" y="193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330997" y="3707563"/>
            <a:ext cx="404876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5000" spc="-22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5000" spc="5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5000" spc="-53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5000" spc="-3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5000" spc="-220">
                <a:solidFill>
                  <a:srgbClr val="B52621"/>
                </a:solidFill>
                <a:latin typeface="Trebuchet MS"/>
                <a:cs typeface="Trebuchet MS"/>
              </a:rPr>
              <a:t>y</a:t>
            </a:r>
            <a:r>
              <a:rPr dirty="0" sz="5000" spc="-505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5000" spc="-175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5000" spc="-48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5000" spc="-275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5000" spc="-35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5000" spc="-484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5000" spc="-145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5000" spc="-48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5000" spc="225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199" y="3886199"/>
            <a:ext cx="9144000" cy="2573020"/>
            <a:chOff x="457199" y="3886199"/>
            <a:chExt cx="9144000" cy="2573020"/>
          </a:xfrm>
        </p:grpSpPr>
        <p:sp>
          <p:nvSpPr>
            <p:cNvPr id="24" name="object 24"/>
            <p:cNvSpPr/>
            <p:nvPr/>
          </p:nvSpPr>
          <p:spPr>
            <a:xfrm>
              <a:off x="457187" y="3886199"/>
              <a:ext cx="775335" cy="2573020"/>
            </a:xfrm>
            <a:custGeom>
              <a:avLst/>
              <a:gdLst/>
              <a:ahLst/>
              <a:cxnLst/>
              <a:rect l="l" t="t" r="r" b="b"/>
              <a:pathLst>
                <a:path w="775335" h="2573020">
                  <a:moveTo>
                    <a:pt x="774763" y="2572512"/>
                  </a:moveTo>
                  <a:lnTo>
                    <a:pt x="672084" y="502920"/>
                  </a:lnTo>
                  <a:lnTo>
                    <a:pt x="647319" y="0"/>
                  </a:lnTo>
                  <a:lnTo>
                    <a:pt x="573024" y="0"/>
                  </a:lnTo>
                  <a:lnTo>
                    <a:pt x="573024" y="1917204"/>
                  </a:lnTo>
                  <a:lnTo>
                    <a:pt x="544068" y="1888248"/>
                  </a:lnTo>
                  <a:lnTo>
                    <a:pt x="198120" y="1560588"/>
                  </a:lnTo>
                  <a:lnTo>
                    <a:pt x="382524" y="1408188"/>
                  </a:lnTo>
                  <a:lnTo>
                    <a:pt x="541210" y="1279448"/>
                  </a:lnTo>
                  <a:lnTo>
                    <a:pt x="573024" y="1917204"/>
                  </a:lnTo>
                  <a:lnTo>
                    <a:pt x="573024" y="0"/>
                  </a:lnTo>
                  <a:lnTo>
                    <a:pt x="536448" y="0"/>
                  </a:lnTo>
                  <a:lnTo>
                    <a:pt x="536448" y="1150620"/>
                  </a:lnTo>
                  <a:lnTo>
                    <a:pt x="457200" y="1076363"/>
                  </a:lnTo>
                  <a:lnTo>
                    <a:pt x="457200" y="1214640"/>
                  </a:lnTo>
                  <a:lnTo>
                    <a:pt x="74676" y="1511820"/>
                  </a:lnTo>
                  <a:lnTo>
                    <a:pt x="44196" y="1536204"/>
                  </a:lnTo>
                  <a:lnTo>
                    <a:pt x="141732" y="896137"/>
                  </a:lnTo>
                  <a:lnTo>
                    <a:pt x="420624" y="1178064"/>
                  </a:lnTo>
                  <a:lnTo>
                    <a:pt x="457200" y="1214640"/>
                  </a:lnTo>
                  <a:lnTo>
                    <a:pt x="457200" y="1076363"/>
                  </a:lnTo>
                  <a:lnTo>
                    <a:pt x="438912" y="1059192"/>
                  </a:lnTo>
                  <a:lnTo>
                    <a:pt x="213360" y="842784"/>
                  </a:lnTo>
                  <a:lnTo>
                    <a:pt x="496824" y="609612"/>
                  </a:lnTo>
                  <a:lnTo>
                    <a:pt x="509143" y="600036"/>
                  </a:lnTo>
                  <a:lnTo>
                    <a:pt x="536448" y="1150620"/>
                  </a:lnTo>
                  <a:lnTo>
                    <a:pt x="536448" y="0"/>
                  </a:lnTo>
                  <a:lnTo>
                    <a:pt x="504863" y="0"/>
                  </a:lnTo>
                  <a:lnTo>
                    <a:pt x="504863" y="508025"/>
                  </a:lnTo>
                  <a:lnTo>
                    <a:pt x="160020" y="775728"/>
                  </a:lnTo>
                  <a:lnTo>
                    <a:pt x="242252" y="227469"/>
                  </a:lnTo>
                  <a:lnTo>
                    <a:pt x="504444" y="490715"/>
                  </a:lnTo>
                  <a:lnTo>
                    <a:pt x="504444" y="502920"/>
                  </a:lnTo>
                  <a:lnTo>
                    <a:pt x="504863" y="508025"/>
                  </a:lnTo>
                  <a:lnTo>
                    <a:pt x="504863" y="0"/>
                  </a:lnTo>
                  <a:lnTo>
                    <a:pt x="479717" y="0"/>
                  </a:lnTo>
                  <a:lnTo>
                    <a:pt x="499872" y="385572"/>
                  </a:lnTo>
                  <a:lnTo>
                    <a:pt x="252984" y="152412"/>
                  </a:lnTo>
                  <a:lnTo>
                    <a:pt x="262115" y="99085"/>
                  </a:lnTo>
                  <a:lnTo>
                    <a:pt x="382358" y="12"/>
                  </a:lnTo>
                  <a:lnTo>
                    <a:pt x="295427" y="12"/>
                  </a:lnTo>
                  <a:lnTo>
                    <a:pt x="275831" y="15316"/>
                  </a:lnTo>
                  <a:lnTo>
                    <a:pt x="278091" y="0"/>
                  </a:lnTo>
                  <a:lnTo>
                    <a:pt x="113804" y="0"/>
                  </a:lnTo>
                  <a:lnTo>
                    <a:pt x="96012" y="117348"/>
                  </a:lnTo>
                  <a:lnTo>
                    <a:pt x="0" y="752322"/>
                  </a:lnTo>
                  <a:lnTo>
                    <a:pt x="0" y="1828546"/>
                  </a:lnTo>
                  <a:lnTo>
                    <a:pt x="39611" y="1566684"/>
                  </a:lnTo>
                  <a:lnTo>
                    <a:pt x="300228" y="1827288"/>
                  </a:lnTo>
                  <a:lnTo>
                    <a:pt x="400812" y="1929396"/>
                  </a:lnTo>
                  <a:lnTo>
                    <a:pt x="249936" y="2048268"/>
                  </a:lnTo>
                  <a:lnTo>
                    <a:pt x="0" y="2241219"/>
                  </a:lnTo>
                  <a:lnTo>
                    <a:pt x="0" y="2298204"/>
                  </a:lnTo>
                  <a:lnTo>
                    <a:pt x="273316" y="2572524"/>
                  </a:lnTo>
                  <a:lnTo>
                    <a:pt x="492683" y="2572524"/>
                  </a:lnTo>
                  <a:lnTo>
                    <a:pt x="185928" y="2279916"/>
                  </a:lnTo>
                  <a:lnTo>
                    <a:pt x="182880" y="2276868"/>
                  </a:lnTo>
                  <a:lnTo>
                    <a:pt x="187452" y="2273820"/>
                  </a:lnTo>
                  <a:lnTo>
                    <a:pt x="537972" y="1985784"/>
                  </a:lnTo>
                  <a:lnTo>
                    <a:pt x="574675" y="1955038"/>
                  </a:lnTo>
                  <a:lnTo>
                    <a:pt x="604278" y="2572512"/>
                  </a:lnTo>
                  <a:lnTo>
                    <a:pt x="774763" y="2572512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9384" y="4247400"/>
              <a:ext cx="101600" cy="299085"/>
            </a:xfrm>
            <a:custGeom>
              <a:avLst/>
              <a:gdLst/>
              <a:ahLst/>
              <a:cxnLst/>
              <a:rect l="l" t="t" r="r" b="b"/>
              <a:pathLst>
                <a:path w="101600" h="299085">
                  <a:moveTo>
                    <a:pt x="21729" y="287274"/>
                  </a:moveTo>
                  <a:lnTo>
                    <a:pt x="18872" y="279412"/>
                  </a:lnTo>
                  <a:lnTo>
                    <a:pt x="10299" y="275844"/>
                  </a:lnTo>
                  <a:lnTo>
                    <a:pt x="2578" y="279412"/>
                  </a:lnTo>
                  <a:lnTo>
                    <a:pt x="0" y="287274"/>
                  </a:lnTo>
                  <a:lnTo>
                    <a:pt x="2578" y="295122"/>
                  </a:lnTo>
                  <a:lnTo>
                    <a:pt x="10299" y="298691"/>
                  </a:lnTo>
                  <a:lnTo>
                    <a:pt x="18872" y="295122"/>
                  </a:lnTo>
                  <a:lnTo>
                    <a:pt x="21729" y="287274"/>
                  </a:lnTo>
                  <a:close/>
                </a:path>
                <a:path w="101600" h="299085">
                  <a:moveTo>
                    <a:pt x="41529" y="112014"/>
                  </a:moveTo>
                  <a:lnTo>
                    <a:pt x="38722" y="105194"/>
                  </a:lnTo>
                  <a:lnTo>
                    <a:pt x="31623" y="102108"/>
                  </a:lnTo>
                  <a:lnTo>
                    <a:pt x="24765" y="105194"/>
                  </a:lnTo>
                  <a:lnTo>
                    <a:pt x="22479" y="112014"/>
                  </a:lnTo>
                  <a:lnTo>
                    <a:pt x="24765" y="118821"/>
                  </a:lnTo>
                  <a:lnTo>
                    <a:pt x="31623" y="121920"/>
                  </a:lnTo>
                  <a:lnTo>
                    <a:pt x="33147" y="121920"/>
                  </a:lnTo>
                  <a:lnTo>
                    <a:pt x="39776" y="118821"/>
                  </a:lnTo>
                  <a:lnTo>
                    <a:pt x="41529" y="112014"/>
                  </a:lnTo>
                  <a:close/>
                </a:path>
                <a:path w="101600" h="299085">
                  <a:moveTo>
                    <a:pt x="49542" y="170675"/>
                  </a:moveTo>
                  <a:lnTo>
                    <a:pt x="46964" y="163347"/>
                  </a:lnTo>
                  <a:lnTo>
                    <a:pt x="39243" y="160020"/>
                  </a:lnTo>
                  <a:lnTo>
                    <a:pt x="31534" y="163347"/>
                  </a:lnTo>
                  <a:lnTo>
                    <a:pt x="28956" y="170675"/>
                  </a:lnTo>
                  <a:lnTo>
                    <a:pt x="31534" y="178015"/>
                  </a:lnTo>
                  <a:lnTo>
                    <a:pt x="39243" y="181343"/>
                  </a:lnTo>
                  <a:lnTo>
                    <a:pt x="46964" y="178015"/>
                  </a:lnTo>
                  <a:lnTo>
                    <a:pt x="49542" y="170675"/>
                  </a:lnTo>
                  <a:close/>
                </a:path>
                <a:path w="101600" h="299085">
                  <a:moveTo>
                    <a:pt x="65913" y="11430"/>
                  </a:moveTo>
                  <a:lnTo>
                    <a:pt x="63055" y="3568"/>
                  </a:lnTo>
                  <a:lnTo>
                    <a:pt x="54495" y="0"/>
                  </a:lnTo>
                  <a:lnTo>
                    <a:pt x="45910" y="3568"/>
                  </a:lnTo>
                  <a:lnTo>
                    <a:pt x="43053" y="11430"/>
                  </a:lnTo>
                  <a:lnTo>
                    <a:pt x="45910" y="19278"/>
                  </a:lnTo>
                  <a:lnTo>
                    <a:pt x="54495" y="22860"/>
                  </a:lnTo>
                  <a:lnTo>
                    <a:pt x="63055" y="19278"/>
                  </a:lnTo>
                  <a:lnTo>
                    <a:pt x="65913" y="11430"/>
                  </a:lnTo>
                  <a:close/>
                </a:path>
                <a:path w="101600" h="299085">
                  <a:moveTo>
                    <a:pt x="80022" y="90678"/>
                  </a:moveTo>
                  <a:lnTo>
                    <a:pt x="77444" y="82816"/>
                  </a:lnTo>
                  <a:lnTo>
                    <a:pt x="69723" y="79235"/>
                  </a:lnTo>
                  <a:lnTo>
                    <a:pt x="61163" y="82816"/>
                  </a:lnTo>
                  <a:lnTo>
                    <a:pt x="58305" y="90678"/>
                  </a:lnTo>
                  <a:lnTo>
                    <a:pt x="61163" y="98526"/>
                  </a:lnTo>
                  <a:lnTo>
                    <a:pt x="69723" y="102108"/>
                  </a:lnTo>
                  <a:lnTo>
                    <a:pt x="77444" y="98526"/>
                  </a:lnTo>
                  <a:lnTo>
                    <a:pt x="80022" y="90678"/>
                  </a:lnTo>
                  <a:close/>
                </a:path>
                <a:path w="101600" h="299085">
                  <a:moveTo>
                    <a:pt x="98691" y="134099"/>
                  </a:moveTo>
                  <a:lnTo>
                    <a:pt x="91071" y="134099"/>
                  </a:lnTo>
                  <a:lnTo>
                    <a:pt x="81927" y="134099"/>
                  </a:lnTo>
                  <a:lnTo>
                    <a:pt x="81927" y="149352"/>
                  </a:lnTo>
                  <a:lnTo>
                    <a:pt x="98691" y="149352"/>
                  </a:lnTo>
                  <a:lnTo>
                    <a:pt x="98691" y="134099"/>
                  </a:lnTo>
                  <a:close/>
                </a:path>
                <a:path w="101600" h="299085">
                  <a:moveTo>
                    <a:pt x="101358" y="214871"/>
                  </a:moveTo>
                  <a:lnTo>
                    <a:pt x="98780" y="207543"/>
                  </a:lnTo>
                  <a:lnTo>
                    <a:pt x="91071" y="204203"/>
                  </a:lnTo>
                  <a:lnTo>
                    <a:pt x="83350" y="207543"/>
                  </a:lnTo>
                  <a:lnTo>
                    <a:pt x="80772" y="214871"/>
                  </a:lnTo>
                  <a:lnTo>
                    <a:pt x="83350" y="222211"/>
                  </a:lnTo>
                  <a:lnTo>
                    <a:pt x="91071" y="225552"/>
                  </a:lnTo>
                  <a:lnTo>
                    <a:pt x="98780" y="222211"/>
                  </a:lnTo>
                  <a:lnTo>
                    <a:pt x="101358" y="214871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55976" y="3886199"/>
              <a:ext cx="1099185" cy="625475"/>
            </a:xfrm>
            <a:custGeom>
              <a:avLst/>
              <a:gdLst/>
              <a:ahLst/>
              <a:cxnLst/>
              <a:rect l="l" t="t" r="r" b="b"/>
              <a:pathLst>
                <a:path w="1099185" h="625475">
                  <a:moveTo>
                    <a:pt x="976884" y="137160"/>
                  </a:moveTo>
                  <a:lnTo>
                    <a:pt x="464591" y="0"/>
                  </a:lnTo>
                  <a:lnTo>
                    <a:pt x="26263" y="0"/>
                  </a:lnTo>
                  <a:lnTo>
                    <a:pt x="4572" y="361188"/>
                  </a:lnTo>
                  <a:lnTo>
                    <a:pt x="0" y="429768"/>
                  </a:lnTo>
                  <a:lnTo>
                    <a:pt x="731520" y="624852"/>
                  </a:lnTo>
                  <a:lnTo>
                    <a:pt x="955548" y="178308"/>
                  </a:lnTo>
                  <a:lnTo>
                    <a:pt x="976884" y="137160"/>
                  </a:lnTo>
                  <a:close/>
                </a:path>
                <a:path w="1099185" h="625475">
                  <a:moveTo>
                    <a:pt x="1098804" y="82308"/>
                  </a:moveTo>
                  <a:lnTo>
                    <a:pt x="792835" y="0"/>
                  </a:lnTo>
                  <a:lnTo>
                    <a:pt x="466661" y="0"/>
                  </a:lnTo>
                  <a:lnTo>
                    <a:pt x="1075944" y="163080"/>
                  </a:lnTo>
                  <a:lnTo>
                    <a:pt x="1098804" y="82308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55963" y="3886199"/>
              <a:ext cx="977265" cy="625475"/>
            </a:xfrm>
            <a:custGeom>
              <a:avLst/>
              <a:gdLst/>
              <a:ahLst/>
              <a:cxnLst/>
              <a:rect l="l" t="t" r="r" b="b"/>
              <a:pathLst>
                <a:path w="977264" h="625475">
                  <a:moveTo>
                    <a:pt x="540270" y="187071"/>
                  </a:moveTo>
                  <a:lnTo>
                    <a:pt x="539318" y="170980"/>
                  </a:lnTo>
                  <a:lnTo>
                    <a:pt x="525792" y="160020"/>
                  </a:lnTo>
                  <a:lnTo>
                    <a:pt x="508457" y="163055"/>
                  </a:lnTo>
                  <a:lnTo>
                    <a:pt x="499122" y="176225"/>
                  </a:lnTo>
                  <a:lnTo>
                    <a:pt x="500075" y="191960"/>
                  </a:lnTo>
                  <a:lnTo>
                    <a:pt x="513600" y="202692"/>
                  </a:lnTo>
                  <a:lnTo>
                    <a:pt x="530936" y="200317"/>
                  </a:lnTo>
                  <a:lnTo>
                    <a:pt x="540270" y="187071"/>
                  </a:lnTo>
                  <a:close/>
                </a:path>
                <a:path w="977264" h="625475">
                  <a:moveTo>
                    <a:pt x="935736" y="217944"/>
                  </a:moveTo>
                  <a:lnTo>
                    <a:pt x="892251" y="239306"/>
                  </a:lnTo>
                  <a:lnTo>
                    <a:pt x="847890" y="259435"/>
                  </a:lnTo>
                  <a:lnTo>
                    <a:pt x="802855" y="278180"/>
                  </a:lnTo>
                  <a:lnTo>
                    <a:pt x="757402" y="295376"/>
                  </a:lnTo>
                  <a:lnTo>
                    <a:pt x="711708" y="310908"/>
                  </a:lnTo>
                  <a:lnTo>
                    <a:pt x="661238" y="325742"/>
                  </a:lnTo>
                  <a:lnTo>
                    <a:pt x="610425" y="338899"/>
                  </a:lnTo>
                  <a:lnTo>
                    <a:pt x="559282" y="350367"/>
                  </a:lnTo>
                  <a:lnTo>
                    <a:pt x="507847" y="360172"/>
                  </a:lnTo>
                  <a:lnTo>
                    <a:pt x="456145" y="368287"/>
                  </a:lnTo>
                  <a:lnTo>
                    <a:pt x="404202" y="374726"/>
                  </a:lnTo>
                  <a:lnTo>
                    <a:pt x="352044" y="379488"/>
                  </a:lnTo>
                  <a:lnTo>
                    <a:pt x="302336" y="381914"/>
                  </a:lnTo>
                  <a:lnTo>
                    <a:pt x="252501" y="382651"/>
                  </a:lnTo>
                  <a:lnTo>
                    <a:pt x="202653" y="381723"/>
                  </a:lnTo>
                  <a:lnTo>
                    <a:pt x="152857" y="379107"/>
                  </a:lnTo>
                  <a:lnTo>
                    <a:pt x="103187" y="374815"/>
                  </a:lnTo>
                  <a:lnTo>
                    <a:pt x="53733" y="368846"/>
                  </a:lnTo>
                  <a:lnTo>
                    <a:pt x="4572" y="361200"/>
                  </a:lnTo>
                  <a:lnTo>
                    <a:pt x="0" y="429780"/>
                  </a:lnTo>
                  <a:lnTo>
                    <a:pt x="731520" y="624852"/>
                  </a:lnTo>
                  <a:lnTo>
                    <a:pt x="935736" y="217944"/>
                  </a:lnTo>
                  <a:close/>
                </a:path>
                <a:path w="977264" h="625475">
                  <a:moveTo>
                    <a:pt x="976896" y="137172"/>
                  </a:moveTo>
                  <a:lnTo>
                    <a:pt x="464604" y="0"/>
                  </a:lnTo>
                  <a:lnTo>
                    <a:pt x="291553" y="0"/>
                  </a:lnTo>
                  <a:lnTo>
                    <a:pt x="955560" y="178320"/>
                  </a:lnTo>
                  <a:lnTo>
                    <a:pt x="976896" y="13717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398520" y="4113276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13716" y="15240"/>
                  </a:moveTo>
                  <a:lnTo>
                    <a:pt x="7620" y="13716"/>
                  </a:lnTo>
                  <a:lnTo>
                    <a:pt x="0" y="10668"/>
                  </a:lnTo>
                  <a:lnTo>
                    <a:pt x="3048" y="0"/>
                  </a:lnTo>
                  <a:lnTo>
                    <a:pt x="10668" y="3048"/>
                  </a:lnTo>
                  <a:lnTo>
                    <a:pt x="16764" y="4572"/>
                  </a:lnTo>
                  <a:lnTo>
                    <a:pt x="13716" y="15240"/>
                  </a:lnTo>
                  <a:close/>
                </a:path>
              </a:pathLst>
            </a:custGeom>
            <a:solidFill>
              <a:srgbClr val="FDD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415284" y="4052316"/>
              <a:ext cx="52069" cy="55244"/>
            </a:xfrm>
            <a:custGeom>
              <a:avLst/>
              <a:gdLst/>
              <a:ahLst/>
              <a:cxnLst/>
              <a:rect l="l" t="t" r="r" b="b"/>
              <a:pathLst>
                <a:path w="52070" h="55245">
                  <a:moveTo>
                    <a:pt x="27432" y="54864"/>
                  </a:moveTo>
                  <a:lnTo>
                    <a:pt x="18288" y="53340"/>
                  </a:lnTo>
                  <a:lnTo>
                    <a:pt x="1571" y="39862"/>
                  </a:lnTo>
                  <a:lnTo>
                    <a:pt x="0" y="19812"/>
                  </a:lnTo>
                  <a:lnTo>
                    <a:pt x="11001" y="3190"/>
                  </a:lnTo>
                  <a:lnTo>
                    <a:pt x="32004" y="0"/>
                  </a:lnTo>
                  <a:lnTo>
                    <a:pt x="43219" y="5453"/>
                  </a:lnTo>
                  <a:lnTo>
                    <a:pt x="49720" y="13906"/>
                  </a:lnTo>
                  <a:lnTo>
                    <a:pt x="51935" y="23788"/>
                  </a:lnTo>
                  <a:lnTo>
                    <a:pt x="50292" y="33528"/>
                  </a:lnTo>
                  <a:lnTo>
                    <a:pt x="50292" y="41148"/>
                  </a:lnTo>
                  <a:lnTo>
                    <a:pt x="48768" y="42672"/>
                  </a:lnTo>
                  <a:lnTo>
                    <a:pt x="48768" y="44196"/>
                  </a:lnTo>
                  <a:lnTo>
                    <a:pt x="47244" y="45720"/>
                  </a:lnTo>
                  <a:lnTo>
                    <a:pt x="44196" y="47244"/>
                  </a:lnTo>
                  <a:lnTo>
                    <a:pt x="42672" y="47244"/>
                  </a:lnTo>
                  <a:lnTo>
                    <a:pt x="41148" y="48768"/>
                  </a:lnTo>
                  <a:lnTo>
                    <a:pt x="35052" y="53340"/>
                  </a:lnTo>
                  <a:lnTo>
                    <a:pt x="27432" y="54864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56369" y="4090428"/>
              <a:ext cx="451484" cy="99060"/>
            </a:xfrm>
            <a:custGeom>
              <a:avLst/>
              <a:gdLst/>
              <a:ahLst/>
              <a:cxnLst/>
              <a:rect l="l" t="t" r="r" b="b"/>
              <a:pathLst>
                <a:path w="451485" h="99060">
                  <a:moveTo>
                    <a:pt x="22847" y="14287"/>
                  </a:moveTo>
                  <a:lnTo>
                    <a:pt x="22161" y="5499"/>
                  </a:lnTo>
                  <a:lnTo>
                    <a:pt x="13893" y="0"/>
                  </a:lnTo>
                  <a:lnTo>
                    <a:pt x="5016" y="1206"/>
                  </a:lnTo>
                  <a:lnTo>
                    <a:pt x="0" y="8559"/>
                  </a:lnTo>
                  <a:lnTo>
                    <a:pt x="393" y="17348"/>
                  </a:lnTo>
                  <a:lnTo>
                    <a:pt x="7810" y="22847"/>
                  </a:lnTo>
                  <a:lnTo>
                    <a:pt x="17538" y="21640"/>
                  </a:lnTo>
                  <a:lnTo>
                    <a:pt x="22847" y="14287"/>
                  </a:lnTo>
                  <a:close/>
                </a:path>
                <a:path w="451485" h="99060">
                  <a:moveTo>
                    <a:pt x="382333" y="73520"/>
                  </a:moveTo>
                  <a:lnTo>
                    <a:pt x="381850" y="65328"/>
                  </a:lnTo>
                  <a:lnTo>
                    <a:pt x="375094" y="59423"/>
                  </a:lnTo>
                  <a:lnTo>
                    <a:pt x="365569" y="61048"/>
                  </a:lnTo>
                  <a:lnTo>
                    <a:pt x="360603" y="67805"/>
                  </a:lnTo>
                  <a:lnTo>
                    <a:pt x="361365" y="75717"/>
                  </a:lnTo>
                  <a:lnTo>
                    <a:pt x="368985" y="80772"/>
                  </a:lnTo>
                  <a:lnTo>
                    <a:pt x="377659" y="80010"/>
                  </a:lnTo>
                  <a:lnTo>
                    <a:pt x="382333" y="73520"/>
                  </a:lnTo>
                  <a:close/>
                </a:path>
                <a:path w="451485" h="99060">
                  <a:moveTo>
                    <a:pt x="451294" y="91998"/>
                  </a:moveTo>
                  <a:lnTo>
                    <a:pt x="451091" y="84264"/>
                  </a:lnTo>
                  <a:lnTo>
                    <a:pt x="445185" y="79248"/>
                  </a:lnTo>
                  <a:lnTo>
                    <a:pt x="437591" y="80619"/>
                  </a:lnTo>
                  <a:lnTo>
                    <a:pt x="433565" y="86855"/>
                  </a:lnTo>
                  <a:lnTo>
                    <a:pt x="433832" y="94246"/>
                  </a:lnTo>
                  <a:lnTo>
                    <a:pt x="439102" y="99047"/>
                  </a:lnTo>
                  <a:lnTo>
                    <a:pt x="446913" y="98310"/>
                  </a:lnTo>
                  <a:lnTo>
                    <a:pt x="451294" y="91998"/>
                  </a:lnTo>
                  <a:close/>
                </a:path>
              </a:pathLst>
            </a:custGeom>
            <a:solidFill>
              <a:srgbClr val="FDD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15221" y="4133100"/>
              <a:ext cx="122555" cy="93345"/>
            </a:xfrm>
            <a:custGeom>
              <a:avLst/>
              <a:gdLst/>
              <a:ahLst/>
              <a:cxnLst/>
              <a:rect l="l" t="t" r="r" b="b"/>
              <a:pathLst>
                <a:path w="122555" h="93345">
                  <a:moveTo>
                    <a:pt x="21132" y="14097"/>
                  </a:moveTo>
                  <a:lnTo>
                    <a:pt x="20662" y="5905"/>
                  </a:lnTo>
                  <a:lnTo>
                    <a:pt x="13893" y="0"/>
                  </a:lnTo>
                  <a:lnTo>
                    <a:pt x="4584" y="1612"/>
                  </a:lnTo>
                  <a:lnTo>
                    <a:pt x="0" y="8382"/>
                  </a:lnTo>
                  <a:lnTo>
                    <a:pt x="825" y="16281"/>
                  </a:lnTo>
                  <a:lnTo>
                    <a:pt x="7810" y="21336"/>
                  </a:lnTo>
                  <a:lnTo>
                    <a:pt x="16471" y="20574"/>
                  </a:lnTo>
                  <a:lnTo>
                    <a:pt x="21132" y="14097"/>
                  </a:lnTo>
                  <a:close/>
                </a:path>
                <a:path w="122555" h="93345">
                  <a:moveTo>
                    <a:pt x="65709" y="70091"/>
                  </a:moveTo>
                  <a:lnTo>
                    <a:pt x="61137" y="60947"/>
                  </a:lnTo>
                  <a:lnTo>
                    <a:pt x="58089" y="59423"/>
                  </a:lnTo>
                  <a:lnTo>
                    <a:pt x="56565" y="57899"/>
                  </a:lnTo>
                  <a:lnTo>
                    <a:pt x="55041" y="57899"/>
                  </a:lnTo>
                  <a:lnTo>
                    <a:pt x="55041" y="54851"/>
                  </a:lnTo>
                  <a:lnTo>
                    <a:pt x="50469" y="54851"/>
                  </a:lnTo>
                  <a:lnTo>
                    <a:pt x="48945" y="53327"/>
                  </a:lnTo>
                  <a:lnTo>
                    <a:pt x="47421" y="54851"/>
                  </a:lnTo>
                  <a:lnTo>
                    <a:pt x="42849" y="54851"/>
                  </a:lnTo>
                  <a:lnTo>
                    <a:pt x="41325" y="57899"/>
                  </a:lnTo>
                  <a:lnTo>
                    <a:pt x="36753" y="57899"/>
                  </a:lnTo>
                  <a:lnTo>
                    <a:pt x="33705" y="63995"/>
                  </a:lnTo>
                  <a:lnTo>
                    <a:pt x="30657" y="67043"/>
                  </a:lnTo>
                  <a:lnTo>
                    <a:pt x="30657" y="71615"/>
                  </a:lnTo>
                  <a:lnTo>
                    <a:pt x="29133" y="73139"/>
                  </a:lnTo>
                  <a:lnTo>
                    <a:pt x="30657" y="77711"/>
                  </a:lnTo>
                  <a:lnTo>
                    <a:pt x="30657" y="82283"/>
                  </a:lnTo>
                  <a:lnTo>
                    <a:pt x="32181" y="83807"/>
                  </a:lnTo>
                  <a:lnTo>
                    <a:pt x="33705" y="86855"/>
                  </a:lnTo>
                  <a:lnTo>
                    <a:pt x="36753" y="88379"/>
                  </a:lnTo>
                  <a:lnTo>
                    <a:pt x="38277" y="91427"/>
                  </a:lnTo>
                  <a:lnTo>
                    <a:pt x="41325" y="91427"/>
                  </a:lnTo>
                  <a:lnTo>
                    <a:pt x="42849" y="92951"/>
                  </a:lnTo>
                  <a:lnTo>
                    <a:pt x="53517" y="92951"/>
                  </a:lnTo>
                  <a:lnTo>
                    <a:pt x="59613" y="89903"/>
                  </a:lnTo>
                  <a:lnTo>
                    <a:pt x="62661" y="86855"/>
                  </a:lnTo>
                  <a:lnTo>
                    <a:pt x="65709" y="80759"/>
                  </a:lnTo>
                  <a:lnTo>
                    <a:pt x="65709" y="70091"/>
                  </a:lnTo>
                  <a:close/>
                </a:path>
                <a:path w="122555" h="93345">
                  <a:moveTo>
                    <a:pt x="122491" y="47625"/>
                  </a:moveTo>
                  <a:lnTo>
                    <a:pt x="121386" y="36283"/>
                  </a:lnTo>
                  <a:lnTo>
                    <a:pt x="111442" y="28943"/>
                  </a:lnTo>
                  <a:lnTo>
                    <a:pt x="99098" y="30276"/>
                  </a:lnTo>
                  <a:lnTo>
                    <a:pt x="92760" y="39611"/>
                  </a:lnTo>
                  <a:lnTo>
                    <a:pt x="93865" y="51231"/>
                  </a:lnTo>
                  <a:lnTo>
                    <a:pt x="103809" y="59436"/>
                  </a:lnTo>
                  <a:lnTo>
                    <a:pt x="116154" y="57238"/>
                  </a:lnTo>
                  <a:lnTo>
                    <a:pt x="122491" y="47625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9744" y="4847843"/>
              <a:ext cx="981710" cy="1610995"/>
            </a:xfrm>
            <a:custGeom>
              <a:avLst/>
              <a:gdLst/>
              <a:ahLst/>
              <a:cxnLst/>
              <a:rect l="l" t="t" r="r" b="b"/>
              <a:pathLst>
                <a:path w="981709" h="1610995">
                  <a:moveTo>
                    <a:pt x="981456" y="0"/>
                  </a:moveTo>
                  <a:lnTo>
                    <a:pt x="0" y="0"/>
                  </a:lnTo>
                  <a:lnTo>
                    <a:pt x="0" y="73164"/>
                  </a:lnTo>
                  <a:lnTo>
                    <a:pt x="0" y="1610880"/>
                  </a:lnTo>
                  <a:lnTo>
                    <a:pt x="981456" y="1610880"/>
                  </a:lnTo>
                  <a:lnTo>
                    <a:pt x="981456" y="73164"/>
                  </a:lnTo>
                  <a:lnTo>
                    <a:pt x="981456" y="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929116" y="5184660"/>
              <a:ext cx="631190" cy="1135380"/>
            </a:xfrm>
            <a:custGeom>
              <a:avLst/>
              <a:gdLst/>
              <a:ahLst/>
              <a:cxnLst/>
              <a:rect l="l" t="t" r="r" b="b"/>
              <a:pathLst>
                <a:path w="631190" h="1135379">
                  <a:moveTo>
                    <a:pt x="179832" y="699516"/>
                  </a:moveTo>
                  <a:lnTo>
                    <a:pt x="0" y="699516"/>
                  </a:lnTo>
                  <a:lnTo>
                    <a:pt x="0" y="1135380"/>
                  </a:lnTo>
                  <a:lnTo>
                    <a:pt x="179832" y="1135380"/>
                  </a:lnTo>
                  <a:lnTo>
                    <a:pt x="179832" y="699516"/>
                  </a:lnTo>
                  <a:close/>
                </a:path>
                <a:path w="631190" h="1135379">
                  <a:moveTo>
                    <a:pt x="179832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179832" y="437388"/>
                  </a:lnTo>
                  <a:lnTo>
                    <a:pt x="179832" y="0"/>
                  </a:lnTo>
                  <a:close/>
                </a:path>
                <a:path w="631190" h="1135379">
                  <a:moveTo>
                    <a:pt x="630936" y="699516"/>
                  </a:moveTo>
                  <a:lnTo>
                    <a:pt x="451104" y="699516"/>
                  </a:lnTo>
                  <a:lnTo>
                    <a:pt x="451104" y="1135380"/>
                  </a:lnTo>
                  <a:lnTo>
                    <a:pt x="630936" y="1135380"/>
                  </a:lnTo>
                  <a:lnTo>
                    <a:pt x="630936" y="699516"/>
                  </a:lnTo>
                  <a:close/>
                </a:path>
                <a:path w="631190" h="1135379">
                  <a:moveTo>
                    <a:pt x="630936" y="0"/>
                  </a:moveTo>
                  <a:lnTo>
                    <a:pt x="451104" y="0"/>
                  </a:lnTo>
                  <a:lnTo>
                    <a:pt x="451104" y="437388"/>
                  </a:lnTo>
                  <a:lnTo>
                    <a:pt x="630936" y="437388"/>
                  </a:lnTo>
                  <a:lnTo>
                    <a:pt x="630936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676132" y="4329683"/>
              <a:ext cx="547370" cy="593090"/>
            </a:xfrm>
            <a:custGeom>
              <a:avLst/>
              <a:gdLst/>
              <a:ahLst/>
              <a:cxnLst/>
              <a:rect l="l" t="t" r="r" b="b"/>
              <a:pathLst>
                <a:path w="547370" h="593089">
                  <a:moveTo>
                    <a:pt x="63995" y="592836"/>
                  </a:moveTo>
                  <a:lnTo>
                    <a:pt x="54864" y="6108"/>
                  </a:lnTo>
                  <a:lnTo>
                    <a:pt x="0" y="6108"/>
                  </a:lnTo>
                  <a:lnTo>
                    <a:pt x="9144" y="592836"/>
                  </a:lnTo>
                  <a:lnTo>
                    <a:pt x="63995" y="592836"/>
                  </a:lnTo>
                  <a:close/>
                </a:path>
                <a:path w="547370" h="593089">
                  <a:moveTo>
                    <a:pt x="547116" y="591324"/>
                  </a:moveTo>
                  <a:lnTo>
                    <a:pt x="542544" y="0"/>
                  </a:lnTo>
                  <a:lnTo>
                    <a:pt x="487680" y="0"/>
                  </a:lnTo>
                  <a:lnTo>
                    <a:pt x="492239" y="591324"/>
                  </a:lnTo>
                  <a:lnTo>
                    <a:pt x="547116" y="59132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2571115"/>
            <a:chOff x="457200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1577352"/>
              <a:ext cx="9144000" cy="2308860"/>
            </a:xfrm>
            <a:custGeom>
              <a:avLst/>
              <a:gdLst/>
              <a:ahLst/>
              <a:cxnLst/>
              <a:rect l="l" t="t" r="r" b="b"/>
              <a:pathLst>
                <a:path w="9144000" h="2308860">
                  <a:moveTo>
                    <a:pt x="9144000" y="1784591"/>
                  </a:moveTo>
                  <a:lnTo>
                    <a:pt x="0" y="1760220"/>
                  </a:lnTo>
                  <a:lnTo>
                    <a:pt x="0" y="2308860"/>
                  </a:lnTo>
                  <a:lnTo>
                    <a:pt x="9144000" y="2308860"/>
                  </a:lnTo>
                  <a:lnTo>
                    <a:pt x="9144000" y="1784591"/>
                  </a:lnTo>
                  <a:close/>
                </a:path>
                <a:path w="9144000" h="2308860">
                  <a:moveTo>
                    <a:pt x="9144000" y="45707"/>
                  </a:moveTo>
                  <a:lnTo>
                    <a:pt x="0" y="0"/>
                  </a:lnTo>
                  <a:lnTo>
                    <a:pt x="0" y="670547"/>
                  </a:lnTo>
                  <a:lnTo>
                    <a:pt x="9144000" y="670547"/>
                  </a:lnTo>
                  <a:lnTo>
                    <a:pt x="9144000" y="45707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6455" y="2112263"/>
              <a:ext cx="7524115" cy="1774189"/>
            </a:xfrm>
            <a:custGeom>
              <a:avLst/>
              <a:gdLst/>
              <a:ahLst/>
              <a:cxnLst/>
              <a:rect l="l" t="t" r="r" b="b"/>
              <a:pathLst>
                <a:path w="7524115" h="1774189">
                  <a:moveTo>
                    <a:pt x="1263396" y="281940"/>
                  </a:moveTo>
                  <a:lnTo>
                    <a:pt x="1260094" y="252183"/>
                  </a:lnTo>
                  <a:lnTo>
                    <a:pt x="1241488" y="186690"/>
                  </a:lnTo>
                  <a:lnTo>
                    <a:pt x="1194612" y="121208"/>
                  </a:lnTo>
                  <a:lnTo>
                    <a:pt x="1106424" y="91440"/>
                  </a:lnTo>
                  <a:lnTo>
                    <a:pt x="1020152" y="114300"/>
                  </a:lnTo>
                  <a:lnTo>
                    <a:pt x="977455" y="164592"/>
                  </a:lnTo>
                  <a:lnTo>
                    <a:pt x="963053" y="214884"/>
                  </a:lnTo>
                  <a:lnTo>
                    <a:pt x="961644" y="237744"/>
                  </a:lnTo>
                  <a:lnTo>
                    <a:pt x="958481" y="224409"/>
                  </a:lnTo>
                  <a:lnTo>
                    <a:pt x="947737" y="195072"/>
                  </a:lnTo>
                  <a:lnTo>
                    <a:pt x="927569" y="165735"/>
                  </a:lnTo>
                  <a:lnTo>
                    <a:pt x="896112" y="152400"/>
                  </a:lnTo>
                  <a:lnTo>
                    <a:pt x="860069" y="164071"/>
                  </a:lnTo>
                  <a:lnTo>
                    <a:pt x="828294" y="189738"/>
                  </a:lnTo>
                  <a:lnTo>
                    <a:pt x="805675" y="215417"/>
                  </a:lnTo>
                  <a:lnTo>
                    <a:pt x="797052" y="227076"/>
                  </a:lnTo>
                  <a:lnTo>
                    <a:pt x="785456" y="191604"/>
                  </a:lnTo>
                  <a:lnTo>
                    <a:pt x="748855" y="113538"/>
                  </a:lnTo>
                  <a:lnTo>
                    <a:pt x="684542" y="35483"/>
                  </a:lnTo>
                  <a:lnTo>
                    <a:pt x="589788" y="0"/>
                  </a:lnTo>
                  <a:lnTo>
                    <a:pt x="491705" y="25488"/>
                  </a:lnTo>
                  <a:lnTo>
                    <a:pt x="420052" y="81534"/>
                  </a:lnTo>
                  <a:lnTo>
                    <a:pt x="376123" y="137591"/>
                  </a:lnTo>
                  <a:lnTo>
                    <a:pt x="361188" y="163068"/>
                  </a:lnTo>
                  <a:lnTo>
                    <a:pt x="355879" y="155448"/>
                  </a:lnTo>
                  <a:lnTo>
                    <a:pt x="340423" y="138684"/>
                  </a:lnTo>
                  <a:lnTo>
                    <a:pt x="315544" y="121920"/>
                  </a:lnTo>
                  <a:lnTo>
                    <a:pt x="281940" y="114300"/>
                  </a:lnTo>
                  <a:lnTo>
                    <a:pt x="247561" y="135026"/>
                  </a:lnTo>
                  <a:lnTo>
                    <a:pt x="219456" y="180594"/>
                  </a:lnTo>
                  <a:lnTo>
                    <a:pt x="200507" y="226174"/>
                  </a:lnTo>
                  <a:lnTo>
                    <a:pt x="193548" y="246888"/>
                  </a:lnTo>
                  <a:lnTo>
                    <a:pt x="190169" y="235940"/>
                  </a:lnTo>
                  <a:lnTo>
                    <a:pt x="177927" y="211836"/>
                  </a:lnTo>
                  <a:lnTo>
                    <a:pt x="153695" y="187744"/>
                  </a:lnTo>
                  <a:lnTo>
                    <a:pt x="114300" y="176784"/>
                  </a:lnTo>
                  <a:lnTo>
                    <a:pt x="68795" y="191554"/>
                  </a:lnTo>
                  <a:lnTo>
                    <a:pt x="32575" y="224028"/>
                  </a:lnTo>
                  <a:lnTo>
                    <a:pt x="8648" y="256514"/>
                  </a:lnTo>
                  <a:lnTo>
                    <a:pt x="0" y="271272"/>
                  </a:lnTo>
                  <a:lnTo>
                    <a:pt x="1263396" y="281940"/>
                  </a:lnTo>
                  <a:close/>
                </a:path>
                <a:path w="7524115" h="1774189">
                  <a:moveTo>
                    <a:pt x="4650702" y="1773936"/>
                  </a:moveTo>
                  <a:lnTo>
                    <a:pt x="4644199" y="1760994"/>
                  </a:lnTo>
                  <a:lnTo>
                    <a:pt x="4616272" y="1733219"/>
                  </a:lnTo>
                  <a:lnTo>
                    <a:pt x="4570476" y="1720608"/>
                  </a:lnTo>
                  <a:lnTo>
                    <a:pt x="4517618" y="1737753"/>
                  </a:lnTo>
                  <a:lnTo>
                    <a:pt x="4477309" y="1773936"/>
                  </a:lnTo>
                  <a:lnTo>
                    <a:pt x="4650702" y="1773936"/>
                  </a:lnTo>
                  <a:close/>
                </a:path>
                <a:path w="7524115" h="1774189">
                  <a:moveTo>
                    <a:pt x="5365000" y="1773936"/>
                  </a:moveTo>
                  <a:lnTo>
                    <a:pt x="5352364" y="1735556"/>
                  </a:lnTo>
                  <a:lnTo>
                    <a:pt x="5336705" y="1702320"/>
                  </a:lnTo>
                  <a:lnTo>
                    <a:pt x="5309425" y="1644408"/>
                  </a:lnTo>
                  <a:lnTo>
                    <a:pt x="5234203" y="1553248"/>
                  </a:lnTo>
                  <a:lnTo>
                    <a:pt x="5123688" y="1511820"/>
                  </a:lnTo>
                  <a:lnTo>
                    <a:pt x="5008969" y="1541576"/>
                  </a:lnTo>
                  <a:lnTo>
                    <a:pt x="4925949" y="1607070"/>
                  </a:lnTo>
                  <a:lnTo>
                    <a:pt x="4875517" y="1672551"/>
                  </a:lnTo>
                  <a:lnTo>
                    <a:pt x="4858512" y="1702320"/>
                  </a:lnTo>
                  <a:lnTo>
                    <a:pt x="4852378" y="1693506"/>
                  </a:lnTo>
                  <a:lnTo>
                    <a:pt x="4834509" y="1674126"/>
                  </a:lnTo>
                  <a:lnTo>
                    <a:pt x="4805794" y="1654733"/>
                  </a:lnTo>
                  <a:lnTo>
                    <a:pt x="4767072" y="1645932"/>
                  </a:lnTo>
                  <a:lnTo>
                    <a:pt x="4725568" y="1670215"/>
                  </a:lnTo>
                  <a:lnTo>
                    <a:pt x="4692205" y="1723656"/>
                  </a:lnTo>
                  <a:lnTo>
                    <a:pt x="4671301" y="1773936"/>
                  </a:lnTo>
                  <a:lnTo>
                    <a:pt x="5365000" y="1773936"/>
                  </a:lnTo>
                  <a:close/>
                </a:path>
                <a:path w="7524115" h="1774189">
                  <a:moveTo>
                    <a:pt x="5552808" y="1773936"/>
                  </a:moveTo>
                  <a:lnTo>
                    <a:pt x="5552745" y="1773707"/>
                  </a:lnTo>
                  <a:lnTo>
                    <a:pt x="5540121" y="1739658"/>
                  </a:lnTo>
                  <a:lnTo>
                    <a:pt x="5516651" y="1705597"/>
                  </a:lnTo>
                  <a:lnTo>
                    <a:pt x="5480304" y="1690128"/>
                  </a:lnTo>
                  <a:lnTo>
                    <a:pt x="5438013" y="1703692"/>
                  </a:lnTo>
                  <a:lnTo>
                    <a:pt x="5401437" y="1733562"/>
                  </a:lnTo>
                  <a:lnTo>
                    <a:pt x="5375719" y="1763420"/>
                  </a:lnTo>
                  <a:lnTo>
                    <a:pt x="5368188" y="1773936"/>
                  </a:lnTo>
                  <a:lnTo>
                    <a:pt x="5552808" y="1773936"/>
                  </a:lnTo>
                  <a:close/>
                </a:path>
                <a:path w="7524115" h="1774189">
                  <a:moveTo>
                    <a:pt x="5894362" y="1773936"/>
                  </a:moveTo>
                  <a:lnTo>
                    <a:pt x="5882068" y="1729752"/>
                  </a:lnTo>
                  <a:lnTo>
                    <a:pt x="5827954" y="1653260"/>
                  </a:lnTo>
                  <a:lnTo>
                    <a:pt x="5725668" y="1618500"/>
                  </a:lnTo>
                  <a:lnTo>
                    <a:pt x="5625300" y="1645170"/>
                  </a:lnTo>
                  <a:lnTo>
                    <a:pt x="5575363" y="1703844"/>
                  </a:lnTo>
                  <a:lnTo>
                    <a:pt x="5558294" y="1762518"/>
                  </a:lnTo>
                  <a:lnTo>
                    <a:pt x="5557532" y="1773936"/>
                  </a:lnTo>
                  <a:lnTo>
                    <a:pt x="5894362" y="1773936"/>
                  </a:lnTo>
                  <a:close/>
                </a:path>
                <a:path w="7524115" h="1774189">
                  <a:moveTo>
                    <a:pt x="7523988" y="318516"/>
                  </a:moveTo>
                  <a:lnTo>
                    <a:pt x="7522616" y="295897"/>
                  </a:lnTo>
                  <a:lnTo>
                    <a:pt x="7512939" y="246126"/>
                  </a:lnTo>
                  <a:lnTo>
                    <a:pt x="7486701" y="196367"/>
                  </a:lnTo>
                  <a:lnTo>
                    <a:pt x="7435596" y="173736"/>
                  </a:lnTo>
                  <a:lnTo>
                    <a:pt x="7377112" y="187312"/>
                  </a:lnTo>
                  <a:lnTo>
                    <a:pt x="7334631" y="217170"/>
                  </a:lnTo>
                  <a:lnTo>
                    <a:pt x="7308723" y="247040"/>
                  </a:lnTo>
                  <a:lnTo>
                    <a:pt x="7299960" y="260604"/>
                  </a:lnTo>
                  <a:lnTo>
                    <a:pt x="7294613" y="234886"/>
                  </a:lnTo>
                  <a:lnTo>
                    <a:pt x="7271956" y="178308"/>
                  </a:lnTo>
                  <a:lnTo>
                    <a:pt x="7222172" y="121729"/>
                  </a:lnTo>
                  <a:lnTo>
                    <a:pt x="7135368" y="96012"/>
                  </a:lnTo>
                  <a:lnTo>
                    <a:pt x="7050011" y="124117"/>
                  </a:lnTo>
                  <a:lnTo>
                    <a:pt x="7003351" y="185928"/>
                  </a:lnTo>
                  <a:lnTo>
                    <a:pt x="6983857" y="247751"/>
                  </a:lnTo>
                  <a:lnTo>
                    <a:pt x="6979920" y="275844"/>
                  </a:lnTo>
                  <a:lnTo>
                    <a:pt x="6972732" y="265137"/>
                  </a:lnTo>
                  <a:lnTo>
                    <a:pt x="6949821" y="241554"/>
                  </a:lnTo>
                  <a:lnTo>
                    <a:pt x="6909206" y="217982"/>
                  </a:lnTo>
                  <a:lnTo>
                    <a:pt x="6848856" y="207264"/>
                  </a:lnTo>
                  <a:lnTo>
                    <a:pt x="6789382" y="225361"/>
                  </a:lnTo>
                  <a:lnTo>
                    <a:pt x="6753606" y="265176"/>
                  </a:lnTo>
                  <a:lnTo>
                    <a:pt x="6736131" y="304990"/>
                  </a:lnTo>
                  <a:lnTo>
                    <a:pt x="6731508" y="323088"/>
                  </a:lnTo>
                  <a:lnTo>
                    <a:pt x="7523988" y="318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251" y="1514195"/>
            <a:ext cx="22733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5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2800" spc="-165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800" spc="20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305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-25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-130" b="0">
                <a:solidFill>
                  <a:srgbClr val="B52621"/>
                </a:solidFill>
                <a:latin typeface="Trebuchet MS"/>
                <a:cs typeface="Trebuchet MS"/>
              </a:rPr>
              <a:t>y</a:t>
            </a:r>
            <a:r>
              <a:rPr dirty="0" sz="2800" spc="-285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2800" spc="-75" b="0">
                <a:solidFill>
                  <a:srgbClr val="B52621"/>
                </a:solidFill>
                <a:latin typeface="Trebuchet MS"/>
                <a:cs typeface="Trebuchet MS"/>
              </a:rPr>
              <a:t>F</a:t>
            </a:r>
            <a:r>
              <a:rPr dirty="0" sz="2800" spc="-305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-135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2800" spc="-50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2800" spc="-275" b="0">
                <a:solidFill>
                  <a:srgbClr val="B52621"/>
                </a:solidFill>
                <a:latin typeface="Trebuchet MS"/>
                <a:cs typeface="Trebuchet MS"/>
              </a:rPr>
              <a:t>u</a:t>
            </a:r>
            <a:r>
              <a:rPr dirty="0" sz="2800" spc="-55" b="0">
                <a:solidFill>
                  <a:srgbClr val="B52621"/>
                </a:solidFill>
                <a:latin typeface="Trebuchet MS"/>
                <a:cs typeface="Trebuchet MS"/>
              </a:rPr>
              <a:t>r</a:t>
            </a:r>
            <a:r>
              <a:rPr dirty="0" sz="2800" spc="-305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2800" spc="120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200" y="2061972"/>
            <a:ext cx="9144000" cy="4396740"/>
            <a:chOff x="457200" y="2061972"/>
            <a:chExt cx="9144000" cy="4396740"/>
          </a:xfrm>
        </p:grpSpPr>
        <p:sp>
          <p:nvSpPr>
            <p:cNvPr id="7" name="object 7"/>
            <p:cNvSpPr/>
            <p:nvPr/>
          </p:nvSpPr>
          <p:spPr>
            <a:xfrm>
              <a:off x="6765036" y="3627119"/>
              <a:ext cx="2644140" cy="259715"/>
            </a:xfrm>
            <a:custGeom>
              <a:avLst/>
              <a:gdLst/>
              <a:ahLst/>
              <a:cxnLst/>
              <a:rect l="l" t="t" r="r" b="b"/>
              <a:pathLst>
                <a:path w="2644140" h="259714">
                  <a:moveTo>
                    <a:pt x="358140" y="0"/>
                  </a:moveTo>
                  <a:lnTo>
                    <a:pt x="0" y="0"/>
                  </a:lnTo>
                  <a:lnTo>
                    <a:pt x="0" y="259092"/>
                  </a:lnTo>
                  <a:lnTo>
                    <a:pt x="358140" y="259092"/>
                  </a:lnTo>
                  <a:lnTo>
                    <a:pt x="358140" y="0"/>
                  </a:lnTo>
                  <a:close/>
                </a:path>
                <a:path w="2644140" h="259714">
                  <a:moveTo>
                    <a:pt x="1120140" y="0"/>
                  </a:moveTo>
                  <a:lnTo>
                    <a:pt x="557771" y="0"/>
                  </a:lnTo>
                  <a:lnTo>
                    <a:pt x="557771" y="259092"/>
                  </a:lnTo>
                  <a:lnTo>
                    <a:pt x="1120140" y="259092"/>
                  </a:lnTo>
                  <a:lnTo>
                    <a:pt x="1120140" y="0"/>
                  </a:lnTo>
                  <a:close/>
                </a:path>
                <a:path w="2644140" h="259714">
                  <a:moveTo>
                    <a:pt x="1882140" y="0"/>
                  </a:moveTo>
                  <a:lnTo>
                    <a:pt x="1319771" y="0"/>
                  </a:lnTo>
                  <a:lnTo>
                    <a:pt x="1319771" y="259092"/>
                  </a:lnTo>
                  <a:lnTo>
                    <a:pt x="1882140" y="259092"/>
                  </a:lnTo>
                  <a:lnTo>
                    <a:pt x="1882140" y="0"/>
                  </a:lnTo>
                  <a:close/>
                </a:path>
                <a:path w="2644140" h="259714">
                  <a:moveTo>
                    <a:pt x="2644140" y="0"/>
                  </a:moveTo>
                  <a:lnTo>
                    <a:pt x="2081771" y="0"/>
                  </a:lnTo>
                  <a:lnTo>
                    <a:pt x="2081771" y="259092"/>
                  </a:lnTo>
                  <a:lnTo>
                    <a:pt x="2644140" y="259092"/>
                  </a:lnTo>
                  <a:lnTo>
                    <a:pt x="264414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06796" y="2061984"/>
              <a:ext cx="3994785" cy="279400"/>
            </a:xfrm>
            <a:custGeom>
              <a:avLst/>
              <a:gdLst/>
              <a:ahLst/>
              <a:cxnLst/>
              <a:rect l="l" t="t" r="r" b="b"/>
              <a:pathLst>
                <a:path w="3994784" h="279400">
                  <a:moveTo>
                    <a:pt x="16764" y="0"/>
                  </a:moveTo>
                  <a:lnTo>
                    <a:pt x="0" y="0"/>
                  </a:lnTo>
                  <a:lnTo>
                    <a:pt x="0" y="278892"/>
                  </a:lnTo>
                  <a:lnTo>
                    <a:pt x="16764" y="278892"/>
                  </a:lnTo>
                  <a:lnTo>
                    <a:pt x="16764" y="0"/>
                  </a:lnTo>
                  <a:close/>
                </a:path>
                <a:path w="3994784" h="279400">
                  <a:moveTo>
                    <a:pt x="73152" y="0"/>
                  </a:moveTo>
                  <a:lnTo>
                    <a:pt x="56388" y="0"/>
                  </a:lnTo>
                  <a:lnTo>
                    <a:pt x="56388" y="278892"/>
                  </a:lnTo>
                  <a:lnTo>
                    <a:pt x="73152" y="278892"/>
                  </a:lnTo>
                  <a:lnTo>
                    <a:pt x="73152" y="0"/>
                  </a:lnTo>
                  <a:close/>
                </a:path>
                <a:path w="3994784" h="279400">
                  <a:moveTo>
                    <a:pt x="129540" y="0"/>
                  </a:moveTo>
                  <a:lnTo>
                    <a:pt x="111252" y="0"/>
                  </a:lnTo>
                  <a:lnTo>
                    <a:pt x="111252" y="278892"/>
                  </a:lnTo>
                  <a:lnTo>
                    <a:pt x="129540" y="278892"/>
                  </a:lnTo>
                  <a:lnTo>
                    <a:pt x="129540" y="0"/>
                  </a:lnTo>
                  <a:close/>
                </a:path>
                <a:path w="3994784" h="279400">
                  <a:moveTo>
                    <a:pt x="185915" y="0"/>
                  </a:moveTo>
                  <a:lnTo>
                    <a:pt x="167640" y="0"/>
                  </a:lnTo>
                  <a:lnTo>
                    <a:pt x="167640" y="278892"/>
                  </a:lnTo>
                  <a:lnTo>
                    <a:pt x="185915" y="278892"/>
                  </a:lnTo>
                  <a:lnTo>
                    <a:pt x="185915" y="0"/>
                  </a:lnTo>
                  <a:close/>
                </a:path>
                <a:path w="3994784" h="279400">
                  <a:moveTo>
                    <a:pt x="778764" y="0"/>
                  </a:moveTo>
                  <a:lnTo>
                    <a:pt x="762000" y="0"/>
                  </a:lnTo>
                  <a:lnTo>
                    <a:pt x="762000" y="278892"/>
                  </a:lnTo>
                  <a:lnTo>
                    <a:pt x="778764" y="278892"/>
                  </a:lnTo>
                  <a:lnTo>
                    <a:pt x="778764" y="0"/>
                  </a:lnTo>
                  <a:close/>
                </a:path>
                <a:path w="3994784" h="279400">
                  <a:moveTo>
                    <a:pt x="835152" y="0"/>
                  </a:moveTo>
                  <a:lnTo>
                    <a:pt x="818388" y="0"/>
                  </a:lnTo>
                  <a:lnTo>
                    <a:pt x="818388" y="278892"/>
                  </a:lnTo>
                  <a:lnTo>
                    <a:pt x="835152" y="278892"/>
                  </a:lnTo>
                  <a:lnTo>
                    <a:pt x="835152" y="0"/>
                  </a:lnTo>
                  <a:close/>
                </a:path>
                <a:path w="3994784" h="279400">
                  <a:moveTo>
                    <a:pt x="890016" y="0"/>
                  </a:moveTo>
                  <a:lnTo>
                    <a:pt x="874776" y="0"/>
                  </a:lnTo>
                  <a:lnTo>
                    <a:pt x="874776" y="278892"/>
                  </a:lnTo>
                  <a:lnTo>
                    <a:pt x="890016" y="278892"/>
                  </a:lnTo>
                  <a:lnTo>
                    <a:pt x="890016" y="0"/>
                  </a:lnTo>
                  <a:close/>
                </a:path>
                <a:path w="3994784" h="279400">
                  <a:moveTo>
                    <a:pt x="946404" y="0"/>
                  </a:moveTo>
                  <a:lnTo>
                    <a:pt x="931164" y="0"/>
                  </a:lnTo>
                  <a:lnTo>
                    <a:pt x="931164" y="278892"/>
                  </a:lnTo>
                  <a:lnTo>
                    <a:pt x="946404" y="278892"/>
                  </a:lnTo>
                  <a:lnTo>
                    <a:pt x="946404" y="0"/>
                  </a:lnTo>
                  <a:close/>
                </a:path>
                <a:path w="3994784" h="279400">
                  <a:moveTo>
                    <a:pt x="1540764" y="0"/>
                  </a:moveTo>
                  <a:lnTo>
                    <a:pt x="1524000" y="0"/>
                  </a:lnTo>
                  <a:lnTo>
                    <a:pt x="1524000" y="278892"/>
                  </a:lnTo>
                  <a:lnTo>
                    <a:pt x="1540764" y="278892"/>
                  </a:lnTo>
                  <a:lnTo>
                    <a:pt x="1540764" y="0"/>
                  </a:lnTo>
                  <a:close/>
                </a:path>
                <a:path w="3994784" h="279400">
                  <a:moveTo>
                    <a:pt x="1597152" y="0"/>
                  </a:moveTo>
                  <a:lnTo>
                    <a:pt x="1581899" y="0"/>
                  </a:lnTo>
                  <a:lnTo>
                    <a:pt x="1581899" y="278892"/>
                  </a:lnTo>
                  <a:lnTo>
                    <a:pt x="1597152" y="278892"/>
                  </a:lnTo>
                  <a:lnTo>
                    <a:pt x="1597152" y="0"/>
                  </a:lnTo>
                  <a:close/>
                </a:path>
                <a:path w="3994784" h="279400">
                  <a:moveTo>
                    <a:pt x="1653540" y="0"/>
                  </a:moveTo>
                  <a:lnTo>
                    <a:pt x="1638300" y="0"/>
                  </a:lnTo>
                  <a:lnTo>
                    <a:pt x="1638300" y="278892"/>
                  </a:lnTo>
                  <a:lnTo>
                    <a:pt x="1653540" y="278892"/>
                  </a:lnTo>
                  <a:lnTo>
                    <a:pt x="1653540" y="0"/>
                  </a:lnTo>
                  <a:close/>
                </a:path>
                <a:path w="3994784" h="279400">
                  <a:moveTo>
                    <a:pt x="1709915" y="0"/>
                  </a:moveTo>
                  <a:lnTo>
                    <a:pt x="1693164" y="0"/>
                  </a:lnTo>
                  <a:lnTo>
                    <a:pt x="1693164" y="278892"/>
                  </a:lnTo>
                  <a:lnTo>
                    <a:pt x="1709915" y="278892"/>
                  </a:lnTo>
                  <a:lnTo>
                    <a:pt x="1709915" y="0"/>
                  </a:lnTo>
                  <a:close/>
                </a:path>
                <a:path w="3994784" h="279400">
                  <a:moveTo>
                    <a:pt x="2304288" y="0"/>
                  </a:moveTo>
                  <a:lnTo>
                    <a:pt x="2286000" y="0"/>
                  </a:lnTo>
                  <a:lnTo>
                    <a:pt x="2286000" y="278892"/>
                  </a:lnTo>
                  <a:lnTo>
                    <a:pt x="2304288" y="278892"/>
                  </a:lnTo>
                  <a:lnTo>
                    <a:pt x="2304288" y="0"/>
                  </a:lnTo>
                  <a:close/>
                </a:path>
                <a:path w="3994784" h="279400">
                  <a:moveTo>
                    <a:pt x="2360676" y="0"/>
                  </a:moveTo>
                  <a:lnTo>
                    <a:pt x="2342388" y="0"/>
                  </a:lnTo>
                  <a:lnTo>
                    <a:pt x="2342388" y="278892"/>
                  </a:lnTo>
                  <a:lnTo>
                    <a:pt x="2360676" y="278892"/>
                  </a:lnTo>
                  <a:lnTo>
                    <a:pt x="2360676" y="0"/>
                  </a:lnTo>
                  <a:close/>
                </a:path>
                <a:path w="3994784" h="279400">
                  <a:moveTo>
                    <a:pt x="2417064" y="0"/>
                  </a:moveTo>
                  <a:lnTo>
                    <a:pt x="2400300" y="0"/>
                  </a:lnTo>
                  <a:lnTo>
                    <a:pt x="2400300" y="278892"/>
                  </a:lnTo>
                  <a:lnTo>
                    <a:pt x="2417064" y="278892"/>
                  </a:lnTo>
                  <a:lnTo>
                    <a:pt x="2417064" y="0"/>
                  </a:lnTo>
                  <a:close/>
                </a:path>
                <a:path w="3994784" h="279400">
                  <a:moveTo>
                    <a:pt x="2471915" y="0"/>
                  </a:moveTo>
                  <a:lnTo>
                    <a:pt x="2455164" y="0"/>
                  </a:lnTo>
                  <a:lnTo>
                    <a:pt x="2455164" y="278892"/>
                  </a:lnTo>
                  <a:lnTo>
                    <a:pt x="2471915" y="278892"/>
                  </a:lnTo>
                  <a:lnTo>
                    <a:pt x="2471915" y="0"/>
                  </a:lnTo>
                  <a:close/>
                </a:path>
                <a:path w="3994784" h="279400">
                  <a:moveTo>
                    <a:pt x="3064764" y="0"/>
                  </a:moveTo>
                  <a:lnTo>
                    <a:pt x="3048000" y="0"/>
                  </a:lnTo>
                  <a:lnTo>
                    <a:pt x="3048000" y="278892"/>
                  </a:lnTo>
                  <a:lnTo>
                    <a:pt x="3064764" y="278892"/>
                  </a:lnTo>
                  <a:lnTo>
                    <a:pt x="3064764" y="0"/>
                  </a:lnTo>
                  <a:close/>
                </a:path>
                <a:path w="3994784" h="279400">
                  <a:moveTo>
                    <a:pt x="3122676" y="0"/>
                  </a:moveTo>
                  <a:lnTo>
                    <a:pt x="3104388" y="0"/>
                  </a:lnTo>
                  <a:lnTo>
                    <a:pt x="3104388" y="278892"/>
                  </a:lnTo>
                  <a:lnTo>
                    <a:pt x="3122676" y="278892"/>
                  </a:lnTo>
                  <a:lnTo>
                    <a:pt x="3122676" y="0"/>
                  </a:lnTo>
                  <a:close/>
                </a:path>
                <a:path w="3994784" h="279400">
                  <a:moveTo>
                    <a:pt x="3179064" y="0"/>
                  </a:moveTo>
                  <a:lnTo>
                    <a:pt x="3160776" y="0"/>
                  </a:lnTo>
                  <a:lnTo>
                    <a:pt x="3160776" y="278892"/>
                  </a:lnTo>
                  <a:lnTo>
                    <a:pt x="3179064" y="278892"/>
                  </a:lnTo>
                  <a:lnTo>
                    <a:pt x="3179064" y="0"/>
                  </a:lnTo>
                  <a:close/>
                </a:path>
                <a:path w="3994784" h="279400">
                  <a:moveTo>
                    <a:pt x="3233928" y="0"/>
                  </a:moveTo>
                  <a:lnTo>
                    <a:pt x="3215640" y="0"/>
                  </a:lnTo>
                  <a:lnTo>
                    <a:pt x="3215640" y="278892"/>
                  </a:lnTo>
                  <a:lnTo>
                    <a:pt x="3233928" y="278892"/>
                  </a:lnTo>
                  <a:lnTo>
                    <a:pt x="3233928" y="0"/>
                  </a:lnTo>
                  <a:close/>
                </a:path>
                <a:path w="3994784" h="279400">
                  <a:moveTo>
                    <a:pt x="3826764" y="0"/>
                  </a:moveTo>
                  <a:lnTo>
                    <a:pt x="3810000" y="0"/>
                  </a:lnTo>
                  <a:lnTo>
                    <a:pt x="3810000" y="278892"/>
                  </a:lnTo>
                  <a:lnTo>
                    <a:pt x="3826764" y="278892"/>
                  </a:lnTo>
                  <a:lnTo>
                    <a:pt x="3826764" y="0"/>
                  </a:lnTo>
                  <a:close/>
                </a:path>
                <a:path w="3994784" h="279400">
                  <a:moveTo>
                    <a:pt x="3883152" y="0"/>
                  </a:moveTo>
                  <a:lnTo>
                    <a:pt x="3866388" y="0"/>
                  </a:lnTo>
                  <a:lnTo>
                    <a:pt x="3866388" y="278892"/>
                  </a:lnTo>
                  <a:lnTo>
                    <a:pt x="3883152" y="278892"/>
                  </a:lnTo>
                  <a:lnTo>
                    <a:pt x="3883152" y="0"/>
                  </a:lnTo>
                  <a:close/>
                </a:path>
                <a:path w="3994784" h="279400">
                  <a:moveTo>
                    <a:pt x="3939540" y="0"/>
                  </a:moveTo>
                  <a:lnTo>
                    <a:pt x="3922776" y="0"/>
                  </a:lnTo>
                  <a:lnTo>
                    <a:pt x="3922776" y="278892"/>
                  </a:lnTo>
                  <a:lnTo>
                    <a:pt x="3939540" y="278892"/>
                  </a:lnTo>
                  <a:lnTo>
                    <a:pt x="3939540" y="0"/>
                  </a:lnTo>
                  <a:close/>
                </a:path>
                <a:path w="3994784" h="279400">
                  <a:moveTo>
                    <a:pt x="3994404" y="0"/>
                  </a:moveTo>
                  <a:lnTo>
                    <a:pt x="3977640" y="0"/>
                  </a:lnTo>
                  <a:lnTo>
                    <a:pt x="3977640" y="278892"/>
                  </a:lnTo>
                  <a:lnTo>
                    <a:pt x="3994404" y="278892"/>
                  </a:lnTo>
                  <a:lnTo>
                    <a:pt x="3994404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600700" y="2700527"/>
              <a:ext cx="113030" cy="576580"/>
            </a:xfrm>
            <a:custGeom>
              <a:avLst/>
              <a:gdLst/>
              <a:ahLst/>
              <a:cxnLst/>
              <a:rect l="l" t="t" r="r" b="b"/>
              <a:pathLst>
                <a:path w="113029" h="576579">
                  <a:moveTo>
                    <a:pt x="112776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713476" y="2700527"/>
              <a:ext cx="86995" cy="562610"/>
            </a:xfrm>
            <a:custGeom>
              <a:avLst/>
              <a:gdLst/>
              <a:ahLst/>
              <a:cxnLst/>
              <a:rect l="l" t="t" r="r" b="b"/>
              <a:pathLst>
                <a:path w="86995" h="562610">
                  <a:moveTo>
                    <a:pt x="0" y="562356"/>
                  </a:moveTo>
                  <a:lnTo>
                    <a:pt x="86867" y="56235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362700" y="2700527"/>
              <a:ext cx="113030" cy="576580"/>
            </a:xfrm>
            <a:custGeom>
              <a:avLst/>
              <a:gdLst/>
              <a:ahLst/>
              <a:cxnLst/>
              <a:rect l="l" t="t" r="r" b="b"/>
              <a:pathLst>
                <a:path w="113029" h="576579">
                  <a:moveTo>
                    <a:pt x="112776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75476" y="2700527"/>
              <a:ext cx="86995" cy="562610"/>
            </a:xfrm>
            <a:custGeom>
              <a:avLst/>
              <a:gdLst/>
              <a:ahLst/>
              <a:cxnLst/>
              <a:rect l="l" t="t" r="r" b="b"/>
              <a:pathLst>
                <a:path w="86995" h="562610">
                  <a:moveTo>
                    <a:pt x="0" y="562356"/>
                  </a:moveTo>
                  <a:lnTo>
                    <a:pt x="86867" y="56235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23176" y="2700527"/>
              <a:ext cx="114300" cy="576580"/>
            </a:xfrm>
            <a:custGeom>
              <a:avLst/>
              <a:gdLst/>
              <a:ahLst/>
              <a:cxnLst/>
              <a:rect l="l" t="t" r="r" b="b"/>
              <a:pathLst>
                <a:path w="114300" h="576579">
                  <a:moveTo>
                    <a:pt x="114300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237476" y="2700527"/>
              <a:ext cx="85725" cy="562610"/>
            </a:xfrm>
            <a:custGeom>
              <a:avLst/>
              <a:gdLst/>
              <a:ahLst/>
              <a:cxnLst/>
              <a:rect l="l" t="t" r="r" b="b"/>
              <a:pathLst>
                <a:path w="85725" h="562610">
                  <a:moveTo>
                    <a:pt x="0" y="562356"/>
                  </a:moveTo>
                  <a:lnTo>
                    <a:pt x="85343" y="562356"/>
                  </a:lnTo>
                  <a:lnTo>
                    <a:pt x="85343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885176" y="2700527"/>
              <a:ext cx="113030" cy="576580"/>
            </a:xfrm>
            <a:custGeom>
              <a:avLst/>
              <a:gdLst/>
              <a:ahLst/>
              <a:cxnLst/>
              <a:rect l="l" t="t" r="r" b="b"/>
              <a:pathLst>
                <a:path w="113029" h="576579">
                  <a:moveTo>
                    <a:pt x="112775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997952" y="2700527"/>
              <a:ext cx="86995" cy="562610"/>
            </a:xfrm>
            <a:custGeom>
              <a:avLst/>
              <a:gdLst/>
              <a:ahLst/>
              <a:cxnLst/>
              <a:rect l="l" t="t" r="r" b="b"/>
              <a:pathLst>
                <a:path w="86995" h="562610">
                  <a:moveTo>
                    <a:pt x="0" y="562356"/>
                  </a:moveTo>
                  <a:lnTo>
                    <a:pt x="86867" y="56235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647176" y="2700527"/>
              <a:ext cx="113030" cy="576580"/>
            </a:xfrm>
            <a:custGeom>
              <a:avLst/>
              <a:gdLst/>
              <a:ahLst/>
              <a:cxnLst/>
              <a:rect l="l" t="t" r="r" b="b"/>
              <a:pathLst>
                <a:path w="113029" h="576579">
                  <a:moveTo>
                    <a:pt x="112775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759952" y="2700527"/>
              <a:ext cx="86995" cy="562610"/>
            </a:xfrm>
            <a:custGeom>
              <a:avLst/>
              <a:gdLst/>
              <a:ahLst/>
              <a:cxnLst/>
              <a:rect l="l" t="t" r="r" b="b"/>
              <a:pathLst>
                <a:path w="86995" h="562610">
                  <a:moveTo>
                    <a:pt x="0" y="562356"/>
                  </a:moveTo>
                  <a:lnTo>
                    <a:pt x="86867" y="56235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409176" y="2700527"/>
              <a:ext cx="114300" cy="576580"/>
            </a:xfrm>
            <a:custGeom>
              <a:avLst/>
              <a:gdLst/>
              <a:ahLst/>
              <a:cxnLst/>
              <a:rect l="l" t="t" r="r" b="b"/>
              <a:pathLst>
                <a:path w="114300" h="576579">
                  <a:moveTo>
                    <a:pt x="114300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523476" y="2700527"/>
              <a:ext cx="78105" cy="562610"/>
            </a:xfrm>
            <a:custGeom>
              <a:avLst/>
              <a:gdLst/>
              <a:ahLst/>
              <a:cxnLst/>
              <a:rect l="l" t="t" r="r" b="b"/>
              <a:pathLst>
                <a:path w="78104" h="562610">
                  <a:moveTo>
                    <a:pt x="0" y="562356"/>
                  </a:moveTo>
                  <a:lnTo>
                    <a:pt x="77723" y="562356"/>
                  </a:lnTo>
                  <a:lnTo>
                    <a:pt x="77723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12295" y="2340876"/>
              <a:ext cx="4089400" cy="1545590"/>
            </a:xfrm>
            <a:custGeom>
              <a:avLst/>
              <a:gdLst/>
              <a:ahLst/>
              <a:cxnLst/>
              <a:rect l="l" t="t" r="r" b="b"/>
              <a:pathLst>
                <a:path w="4089400" h="1545589">
                  <a:moveTo>
                    <a:pt x="201180" y="1286243"/>
                  </a:moveTo>
                  <a:lnTo>
                    <a:pt x="88404" y="1286243"/>
                  </a:lnTo>
                  <a:lnTo>
                    <a:pt x="88404" y="1545336"/>
                  </a:lnTo>
                  <a:lnTo>
                    <a:pt x="201180" y="1545336"/>
                  </a:lnTo>
                  <a:lnTo>
                    <a:pt x="201180" y="1286243"/>
                  </a:lnTo>
                  <a:close/>
                </a:path>
                <a:path w="4089400" h="1545589">
                  <a:moveTo>
                    <a:pt x="4088904" y="0"/>
                  </a:moveTo>
                  <a:lnTo>
                    <a:pt x="0" y="0"/>
                  </a:lnTo>
                  <a:lnTo>
                    <a:pt x="0" y="359651"/>
                  </a:lnTo>
                  <a:lnTo>
                    <a:pt x="4088904" y="359651"/>
                  </a:lnTo>
                  <a:lnTo>
                    <a:pt x="4088904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713476" y="3627119"/>
              <a:ext cx="86995" cy="259079"/>
            </a:xfrm>
            <a:custGeom>
              <a:avLst/>
              <a:gdLst/>
              <a:ahLst/>
              <a:cxnLst/>
              <a:rect l="l" t="t" r="r" b="b"/>
              <a:pathLst>
                <a:path w="86995" h="259079">
                  <a:moveTo>
                    <a:pt x="86867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362700" y="3627119"/>
              <a:ext cx="113030" cy="259079"/>
            </a:xfrm>
            <a:custGeom>
              <a:avLst/>
              <a:gdLst/>
              <a:ahLst/>
              <a:cxnLst/>
              <a:rect l="l" t="t" r="r" b="b"/>
              <a:pathLst>
                <a:path w="113029" h="259079">
                  <a:moveTo>
                    <a:pt x="112776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75476" y="3627119"/>
              <a:ext cx="86995" cy="259079"/>
            </a:xfrm>
            <a:custGeom>
              <a:avLst/>
              <a:gdLst/>
              <a:ahLst/>
              <a:cxnLst/>
              <a:rect l="l" t="t" r="r" b="b"/>
              <a:pathLst>
                <a:path w="86995" h="259079">
                  <a:moveTo>
                    <a:pt x="86867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23176" y="3627119"/>
              <a:ext cx="114300" cy="259079"/>
            </a:xfrm>
            <a:custGeom>
              <a:avLst/>
              <a:gdLst/>
              <a:ahLst/>
              <a:cxnLst/>
              <a:rect l="l" t="t" r="r" b="b"/>
              <a:pathLst>
                <a:path w="114300" h="259079">
                  <a:moveTo>
                    <a:pt x="114300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237476" y="3627119"/>
              <a:ext cx="85725" cy="259079"/>
            </a:xfrm>
            <a:custGeom>
              <a:avLst/>
              <a:gdLst/>
              <a:ahLst/>
              <a:cxnLst/>
              <a:rect l="l" t="t" r="r" b="b"/>
              <a:pathLst>
                <a:path w="85725" h="259079">
                  <a:moveTo>
                    <a:pt x="85343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5343" y="0"/>
                  </a:lnTo>
                  <a:lnTo>
                    <a:pt x="85343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885176" y="3627119"/>
              <a:ext cx="113030" cy="259079"/>
            </a:xfrm>
            <a:custGeom>
              <a:avLst/>
              <a:gdLst/>
              <a:ahLst/>
              <a:cxnLst/>
              <a:rect l="l" t="t" r="r" b="b"/>
              <a:pathLst>
                <a:path w="113029" h="259079">
                  <a:moveTo>
                    <a:pt x="112775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997952" y="3627119"/>
              <a:ext cx="86995" cy="259079"/>
            </a:xfrm>
            <a:custGeom>
              <a:avLst/>
              <a:gdLst/>
              <a:ahLst/>
              <a:cxnLst/>
              <a:rect l="l" t="t" r="r" b="b"/>
              <a:pathLst>
                <a:path w="86995" h="259079">
                  <a:moveTo>
                    <a:pt x="86867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647176" y="3627119"/>
              <a:ext cx="113030" cy="259079"/>
            </a:xfrm>
            <a:custGeom>
              <a:avLst/>
              <a:gdLst/>
              <a:ahLst/>
              <a:cxnLst/>
              <a:rect l="l" t="t" r="r" b="b"/>
              <a:pathLst>
                <a:path w="113029" h="259079">
                  <a:moveTo>
                    <a:pt x="112775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759952" y="3627119"/>
              <a:ext cx="86995" cy="259079"/>
            </a:xfrm>
            <a:custGeom>
              <a:avLst/>
              <a:gdLst/>
              <a:ahLst/>
              <a:cxnLst/>
              <a:rect l="l" t="t" r="r" b="b"/>
              <a:pathLst>
                <a:path w="86995" h="259079">
                  <a:moveTo>
                    <a:pt x="86867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409176" y="3627119"/>
              <a:ext cx="114300" cy="259079"/>
            </a:xfrm>
            <a:custGeom>
              <a:avLst/>
              <a:gdLst/>
              <a:ahLst/>
              <a:cxnLst/>
              <a:rect l="l" t="t" r="r" b="b"/>
              <a:pathLst>
                <a:path w="114300" h="259079">
                  <a:moveTo>
                    <a:pt x="114300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523476" y="3627119"/>
              <a:ext cx="78105" cy="259079"/>
            </a:xfrm>
            <a:custGeom>
              <a:avLst/>
              <a:gdLst/>
              <a:ahLst/>
              <a:cxnLst/>
              <a:rect l="l" t="t" r="r" b="b"/>
              <a:pathLst>
                <a:path w="78104" h="259079">
                  <a:moveTo>
                    <a:pt x="77723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77723" y="0"/>
                  </a:lnTo>
                  <a:lnTo>
                    <a:pt x="77723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12307" y="3262883"/>
              <a:ext cx="4089400" cy="363220"/>
            </a:xfrm>
            <a:custGeom>
              <a:avLst/>
              <a:gdLst/>
              <a:ahLst/>
              <a:cxnLst/>
              <a:rect l="l" t="t" r="r" b="b"/>
              <a:pathLst>
                <a:path w="4089400" h="363220">
                  <a:moveTo>
                    <a:pt x="4088892" y="362712"/>
                  </a:moveTo>
                  <a:lnTo>
                    <a:pt x="0" y="362712"/>
                  </a:lnTo>
                  <a:lnTo>
                    <a:pt x="0" y="0"/>
                  </a:lnTo>
                  <a:lnTo>
                    <a:pt x="4088892" y="0"/>
                  </a:lnTo>
                  <a:lnTo>
                    <a:pt x="4088892" y="3627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57200" y="3886200"/>
              <a:ext cx="9144000" cy="1295400"/>
            </a:xfrm>
            <a:custGeom>
              <a:avLst/>
              <a:gdLst/>
              <a:ahLst/>
              <a:cxnLst/>
              <a:rect l="l" t="t" r="r" b="b"/>
              <a:pathLst>
                <a:path w="9144000" h="1295400">
                  <a:moveTo>
                    <a:pt x="0" y="1295399"/>
                  </a:moveTo>
                  <a:lnTo>
                    <a:pt x="0" y="320039"/>
                  </a:lnTo>
                  <a:lnTo>
                    <a:pt x="4165092" y="291083"/>
                  </a:lnTo>
                  <a:lnTo>
                    <a:pt x="0" y="121919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886967"/>
                  </a:lnTo>
                  <a:lnTo>
                    <a:pt x="0" y="1295399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83423" y="3886199"/>
              <a:ext cx="5020310" cy="1381125"/>
            </a:xfrm>
            <a:custGeom>
              <a:avLst/>
              <a:gdLst/>
              <a:ahLst/>
              <a:cxnLst/>
              <a:rect l="l" t="t" r="r" b="b"/>
              <a:pathLst>
                <a:path w="5020309" h="1381125">
                  <a:moveTo>
                    <a:pt x="1139952" y="1371612"/>
                  </a:moveTo>
                  <a:lnTo>
                    <a:pt x="1137958" y="1339227"/>
                  </a:lnTo>
                  <a:lnTo>
                    <a:pt x="1123950" y="1267980"/>
                  </a:lnTo>
                  <a:lnTo>
                    <a:pt x="1085951" y="1196733"/>
                  </a:lnTo>
                  <a:lnTo>
                    <a:pt x="1011936" y="1164348"/>
                  </a:lnTo>
                  <a:lnTo>
                    <a:pt x="928331" y="1184109"/>
                  </a:lnTo>
                  <a:lnTo>
                    <a:pt x="867727" y="1227594"/>
                  </a:lnTo>
                  <a:lnTo>
                    <a:pt x="830846" y="1271066"/>
                  </a:lnTo>
                  <a:lnTo>
                    <a:pt x="818388" y="1290840"/>
                  </a:lnTo>
                  <a:lnTo>
                    <a:pt x="810387" y="1253451"/>
                  </a:lnTo>
                  <a:lnTo>
                    <a:pt x="777240" y="1171206"/>
                  </a:lnTo>
                  <a:lnTo>
                    <a:pt x="705231" y="1088948"/>
                  </a:lnTo>
                  <a:lnTo>
                    <a:pt x="580644" y="1051572"/>
                  </a:lnTo>
                  <a:lnTo>
                    <a:pt x="457568" y="1092530"/>
                  </a:lnTo>
                  <a:lnTo>
                    <a:pt x="390334" y="1182636"/>
                  </a:lnTo>
                  <a:lnTo>
                    <a:pt x="362267" y="1272743"/>
                  </a:lnTo>
                  <a:lnTo>
                    <a:pt x="356616" y="1313700"/>
                  </a:lnTo>
                  <a:lnTo>
                    <a:pt x="346354" y="1297978"/>
                  </a:lnTo>
                  <a:lnTo>
                    <a:pt x="313372" y="1263408"/>
                  </a:lnTo>
                  <a:lnTo>
                    <a:pt x="254393" y="1228826"/>
                  </a:lnTo>
                  <a:lnTo>
                    <a:pt x="166116" y="1213116"/>
                  </a:lnTo>
                  <a:lnTo>
                    <a:pt x="82296" y="1239304"/>
                  </a:lnTo>
                  <a:lnTo>
                    <a:pt x="31623" y="1296936"/>
                  </a:lnTo>
                  <a:lnTo>
                    <a:pt x="6667" y="1354556"/>
                  </a:lnTo>
                  <a:lnTo>
                    <a:pt x="0" y="1380756"/>
                  </a:lnTo>
                  <a:lnTo>
                    <a:pt x="1139952" y="1371612"/>
                  </a:lnTo>
                  <a:close/>
                </a:path>
                <a:path w="5020309" h="1381125">
                  <a:moveTo>
                    <a:pt x="5020056" y="67068"/>
                  </a:moveTo>
                  <a:lnTo>
                    <a:pt x="5016373" y="32296"/>
                  </a:lnTo>
                  <a:lnTo>
                    <a:pt x="5015027" y="27444"/>
                  </a:lnTo>
                  <a:lnTo>
                    <a:pt x="5011636" y="15252"/>
                  </a:lnTo>
                  <a:lnTo>
                    <a:pt x="5007394" y="0"/>
                  </a:lnTo>
                  <a:lnTo>
                    <a:pt x="4670564" y="0"/>
                  </a:lnTo>
                  <a:lnTo>
                    <a:pt x="4669536" y="15252"/>
                  </a:lnTo>
                  <a:lnTo>
                    <a:pt x="4666577" y="3060"/>
                  </a:lnTo>
                  <a:lnTo>
                    <a:pt x="4665840" y="0"/>
                  </a:lnTo>
                  <a:lnTo>
                    <a:pt x="4481220" y="0"/>
                  </a:lnTo>
                  <a:lnTo>
                    <a:pt x="4479036" y="3060"/>
                  </a:lnTo>
                  <a:lnTo>
                    <a:pt x="4478032" y="0"/>
                  </a:lnTo>
                  <a:lnTo>
                    <a:pt x="3784333" y="0"/>
                  </a:lnTo>
                  <a:lnTo>
                    <a:pt x="3783063" y="3060"/>
                  </a:lnTo>
                  <a:lnTo>
                    <a:pt x="3774948" y="27444"/>
                  </a:lnTo>
                  <a:lnTo>
                    <a:pt x="3771163" y="14820"/>
                  </a:lnTo>
                  <a:lnTo>
                    <a:pt x="3763734" y="0"/>
                  </a:lnTo>
                  <a:lnTo>
                    <a:pt x="3590340" y="0"/>
                  </a:lnTo>
                  <a:lnTo>
                    <a:pt x="3588639" y="1536"/>
                  </a:lnTo>
                  <a:lnTo>
                    <a:pt x="3560927" y="39255"/>
                  </a:lnTo>
                  <a:lnTo>
                    <a:pt x="3550932" y="56388"/>
                  </a:lnTo>
                  <a:lnTo>
                    <a:pt x="5020056" y="67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904711" y="2050833"/>
            <a:ext cx="4256405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7810" marR="93980" indent="-25781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57810" algn="l"/>
              </a:tabLst>
            </a:pP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Working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platforms,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guard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40" b="1">
                <a:solidFill>
                  <a:srgbClr val="4F4654"/>
                </a:solidFill>
                <a:latin typeface="Roboto Bk"/>
                <a:cs typeface="Roboto Bk"/>
              </a:rPr>
              <a:t>rails,ladders, </a:t>
            </a:r>
            <a:r>
              <a:rPr dirty="0" sz="1800" spc="-434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and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windshields should 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be </a:t>
            </a:r>
            <a:r>
              <a:rPr dirty="0" sz="1800" spc="-45" b="1">
                <a:solidFill>
                  <a:srgbClr val="4F4654"/>
                </a:solidFill>
                <a:latin typeface="Roboto Bk"/>
                <a:cs typeface="Roboto Bk"/>
              </a:rPr>
              <a:t>built 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into 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system.</a:t>
            </a:r>
            <a:endParaRPr sz="1800">
              <a:latin typeface="Roboto Bk"/>
              <a:cs typeface="Roboto Bk"/>
            </a:endParaRPr>
          </a:p>
          <a:p>
            <a:pPr marL="257810" marR="407034" indent="-257810">
              <a:lnSpc>
                <a:spcPct val="100000"/>
              </a:lnSpc>
              <a:buAutoNum type="arabicPeriod"/>
              <a:tabLst>
                <a:tab pos="257810" algn="l"/>
              </a:tabLst>
            </a:pPr>
            <a:r>
              <a:rPr dirty="0" sz="1800" spc="15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completed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formwork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system 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is </a:t>
            </a:r>
            <a:r>
              <a:rPr dirty="0" sz="1800" spc="-434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40" b="1">
                <a:solidFill>
                  <a:srgbClr val="4F4654"/>
                </a:solidFill>
                <a:latin typeface="Roboto Bk"/>
                <a:cs typeface="Roboto Bk"/>
              </a:rPr>
              <a:t>study.</a:t>
            </a:r>
            <a:endParaRPr sz="1800">
              <a:latin typeface="Roboto Bk"/>
              <a:cs typeface="Roboto Bk"/>
            </a:endParaRPr>
          </a:p>
          <a:p>
            <a:pPr marL="257810" marR="215900" indent="-257810">
              <a:lnSpc>
                <a:spcPct val="100000"/>
              </a:lnSpc>
              <a:buAutoNum type="arabicPeriod"/>
              <a:tabLst>
                <a:tab pos="257810" algn="l"/>
              </a:tabLst>
            </a:pP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Concrete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strength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should 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be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checked </a:t>
            </a:r>
            <a:r>
              <a:rPr dirty="0" sz="1800" spc="-434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at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20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certain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period</a:t>
            </a:r>
            <a:r>
              <a:rPr dirty="0" sz="18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of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35" b="1">
                <a:solidFill>
                  <a:srgbClr val="4F4654"/>
                </a:solidFill>
                <a:latin typeface="Roboto Bk"/>
                <a:cs typeface="Roboto Bk"/>
              </a:rPr>
              <a:t>intervals.</a:t>
            </a:r>
            <a:endParaRPr sz="1800">
              <a:latin typeface="Roboto Bk"/>
              <a:cs typeface="Roboto Bk"/>
            </a:endParaRPr>
          </a:p>
          <a:p>
            <a:pPr marL="257810" marR="251460" indent="-257810">
              <a:lnSpc>
                <a:spcPct val="100000"/>
              </a:lnSpc>
              <a:buAutoNum type="arabicPeriod"/>
              <a:tabLst>
                <a:tab pos="257810" algn="l"/>
              </a:tabLst>
            </a:pP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Workers 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can </a:t>
            </a:r>
            <a:r>
              <a:rPr dirty="0" sz="1800" spc="-40" b="1">
                <a:solidFill>
                  <a:srgbClr val="4F4654"/>
                </a:solidFill>
                <a:latin typeface="Roboto Bk"/>
                <a:cs typeface="Roboto Bk"/>
              </a:rPr>
              <a:t>quickly </a:t>
            </a:r>
            <a:r>
              <a:rPr dirty="0" sz="1800" spc="10" b="1">
                <a:solidFill>
                  <a:srgbClr val="4F4654"/>
                </a:solidFill>
                <a:latin typeface="Roboto Bk"/>
                <a:cs typeface="Roboto Bk"/>
              </a:rPr>
              <a:t>become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familiar </a:t>
            </a:r>
            <a:r>
              <a:rPr dirty="0" sz="1800" spc="-434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with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health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safety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aspects.</a:t>
            </a:r>
            <a:endParaRPr sz="1800">
              <a:latin typeface="Roboto Bk"/>
              <a:cs typeface="Roboto Bk"/>
            </a:endParaRPr>
          </a:p>
          <a:p>
            <a:pPr marL="257810" marR="5080" indent="-257810">
              <a:lnSpc>
                <a:spcPct val="100000"/>
              </a:lnSpc>
              <a:buAutoNum type="arabicPeriod"/>
              <a:tabLst>
                <a:tab pos="257810" algn="l"/>
              </a:tabLst>
            </a:pPr>
            <a:r>
              <a:rPr dirty="0" sz="1800" spc="-35" b="1">
                <a:solidFill>
                  <a:srgbClr val="4F4654"/>
                </a:solidFill>
                <a:latin typeface="Roboto Bk"/>
                <a:cs typeface="Roboto Bk"/>
              </a:rPr>
              <a:t>All</a:t>
            </a:r>
            <a:r>
              <a:rPr dirty="0" sz="18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parts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should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move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at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20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1800" spc="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uniform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45" b="1">
                <a:solidFill>
                  <a:srgbClr val="4F4654"/>
                </a:solidFill>
                <a:latin typeface="Roboto Bk"/>
                <a:cs typeface="Roboto Bk"/>
              </a:rPr>
              <a:t>rate, </a:t>
            </a:r>
            <a:r>
              <a:rPr dirty="0" sz="1800" spc="-4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5" b="1">
                <a:solidFill>
                  <a:srgbClr val="4F4654"/>
                </a:solidFill>
                <a:latin typeface="Roboto Bk"/>
                <a:cs typeface="Roboto Bk"/>
              </a:rPr>
              <a:t>no 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jam </a:t>
            </a:r>
            <a:r>
              <a:rPr dirty="0" sz="1800" spc="-40" b="1">
                <a:solidFill>
                  <a:srgbClr val="4F4654"/>
                </a:solidFill>
                <a:latin typeface="Roboto Bk"/>
                <a:cs typeface="Roboto Bk"/>
              </a:rPr>
              <a:t>in </a:t>
            </a:r>
            <a:r>
              <a:rPr dirty="0" sz="1800" spc="-10" b="1">
                <a:solidFill>
                  <a:srgbClr val="4F4654"/>
                </a:solidFill>
                <a:latin typeface="Roboto Bk"/>
                <a:cs typeface="Roboto Bk"/>
              </a:rPr>
              <a:t>formwork 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or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jack should 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be </a:t>
            </a:r>
            <a:r>
              <a:rPr dirty="0" sz="18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present.</a:t>
            </a:r>
            <a:endParaRPr sz="1800">
              <a:latin typeface="Roboto Bk"/>
              <a:cs typeface="Roboto Bk"/>
            </a:endParaRPr>
          </a:p>
          <a:p>
            <a:pPr marL="257175" indent="-245110">
              <a:lnSpc>
                <a:spcPct val="100000"/>
              </a:lnSpc>
              <a:buAutoNum type="arabicPeriod"/>
              <a:tabLst>
                <a:tab pos="257810" algn="l"/>
              </a:tabLst>
            </a:pP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Forms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 must</a:t>
            </a:r>
            <a:r>
              <a:rPr dirty="0" sz="18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15" b="1">
                <a:solidFill>
                  <a:srgbClr val="4F4654"/>
                </a:solidFill>
                <a:latin typeface="Roboto Bk"/>
                <a:cs typeface="Roboto Bk"/>
              </a:rPr>
              <a:t>have</a:t>
            </a:r>
            <a:r>
              <a:rPr dirty="0" sz="18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lateral</a:t>
            </a:r>
            <a:r>
              <a:rPr dirty="0" sz="18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800" spc="-20" b="1">
                <a:solidFill>
                  <a:srgbClr val="4F4654"/>
                </a:solidFill>
                <a:latin typeface="Roboto Bk"/>
                <a:cs typeface="Roboto Bk"/>
              </a:rPr>
              <a:t>supports.</a:t>
            </a:r>
            <a:endParaRPr sz="1800">
              <a:latin typeface="Roboto Bk"/>
              <a:cs typeface="Roboto Bk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512307" y="3886200"/>
            <a:ext cx="4089400" cy="2573020"/>
            <a:chOff x="5512307" y="3886200"/>
            <a:chExt cx="4089400" cy="2573020"/>
          </a:xfrm>
        </p:grpSpPr>
        <p:sp>
          <p:nvSpPr>
            <p:cNvPr id="39" name="object 39"/>
            <p:cNvSpPr/>
            <p:nvPr/>
          </p:nvSpPr>
          <p:spPr>
            <a:xfrm>
              <a:off x="6765036" y="3886212"/>
              <a:ext cx="2644140" cy="1228725"/>
            </a:xfrm>
            <a:custGeom>
              <a:avLst/>
              <a:gdLst/>
              <a:ahLst/>
              <a:cxnLst/>
              <a:rect l="l" t="t" r="r" b="b"/>
              <a:pathLst>
                <a:path w="2644140" h="1228725">
                  <a:moveTo>
                    <a:pt x="358140" y="665988"/>
                  </a:moveTo>
                  <a:lnTo>
                    <a:pt x="0" y="665988"/>
                  </a:lnTo>
                  <a:lnTo>
                    <a:pt x="0" y="1228344"/>
                  </a:lnTo>
                  <a:lnTo>
                    <a:pt x="358140" y="1228344"/>
                  </a:lnTo>
                  <a:lnTo>
                    <a:pt x="358140" y="665988"/>
                  </a:lnTo>
                  <a:close/>
                </a:path>
                <a:path w="2644140" h="1228725">
                  <a:moveTo>
                    <a:pt x="358140" y="0"/>
                  </a:moveTo>
                  <a:lnTo>
                    <a:pt x="0" y="0"/>
                  </a:lnTo>
                  <a:lnTo>
                    <a:pt x="0" y="303276"/>
                  </a:lnTo>
                  <a:lnTo>
                    <a:pt x="358140" y="303276"/>
                  </a:lnTo>
                  <a:lnTo>
                    <a:pt x="358140" y="0"/>
                  </a:lnTo>
                  <a:close/>
                </a:path>
                <a:path w="2644140" h="1228725">
                  <a:moveTo>
                    <a:pt x="1120140" y="665988"/>
                  </a:moveTo>
                  <a:lnTo>
                    <a:pt x="557771" y="665988"/>
                  </a:lnTo>
                  <a:lnTo>
                    <a:pt x="557771" y="1228344"/>
                  </a:lnTo>
                  <a:lnTo>
                    <a:pt x="1120140" y="1228344"/>
                  </a:lnTo>
                  <a:lnTo>
                    <a:pt x="1120140" y="665988"/>
                  </a:lnTo>
                  <a:close/>
                </a:path>
                <a:path w="2644140" h="1228725">
                  <a:moveTo>
                    <a:pt x="1120140" y="0"/>
                  </a:moveTo>
                  <a:lnTo>
                    <a:pt x="557771" y="0"/>
                  </a:lnTo>
                  <a:lnTo>
                    <a:pt x="557771" y="303276"/>
                  </a:lnTo>
                  <a:lnTo>
                    <a:pt x="1120140" y="303276"/>
                  </a:lnTo>
                  <a:lnTo>
                    <a:pt x="1120140" y="0"/>
                  </a:lnTo>
                  <a:close/>
                </a:path>
                <a:path w="2644140" h="1228725">
                  <a:moveTo>
                    <a:pt x="1882140" y="665988"/>
                  </a:moveTo>
                  <a:lnTo>
                    <a:pt x="1319771" y="665988"/>
                  </a:lnTo>
                  <a:lnTo>
                    <a:pt x="1319771" y="1228344"/>
                  </a:lnTo>
                  <a:lnTo>
                    <a:pt x="1882140" y="1228344"/>
                  </a:lnTo>
                  <a:lnTo>
                    <a:pt x="1882140" y="665988"/>
                  </a:lnTo>
                  <a:close/>
                </a:path>
                <a:path w="2644140" h="1228725">
                  <a:moveTo>
                    <a:pt x="1882140" y="0"/>
                  </a:moveTo>
                  <a:lnTo>
                    <a:pt x="1319771" y="0"/>
                  </a:lnTo>
                  <a:lnTo>
                    <a:pt x="1319771" y="303276"/>
                  </a:lnTo>
                  <a:lnTo>
                    <a:pt x="1882140" y="303276"/>
                  </a:lnTo>
                  <a:lnTo>
                    <a:pt x="1882140" y="0"/>
                  </a:lnTo>
                  <a:close/>
                </a:path>
                <a:path w="2644140" h="1228725">
                  <a:moveTo>
                    <a:pt x="2644140" y="665988"/>
                  </a:moveTo>
                  <a:lnTo>
                    <a:pt x="2081771" y="665988"/>
                  </a:lnTo>
                  <a:lnTo>
                    <a:pt x="2081771" y="1228344"/>
                  </a:lnTo>
                  <a:lnTo>
                    <a:pt x="2644140" y="1228344"/>
                  </a:lnTo>
                  <a:lnTo>
                    <a:pt x="2644140" y="665988"/>
                  </a:lnTo>
                  <a:close/>
                </a:path>
                <a:path w="2644140" h="1228725">
                  <a:moveTo>
                    <a:pt x="2644140" y="0"/>
                  </a:moveTo>
                  <a:lnTo>
                    <a:pt x="2081771" y="0"/>
                  </a:lnTo>
                  <a:lnTo>
                    <a:pt x="2081771" y="303276"/>
                  </a:lnTo>
                  <a:lnTo>
                    <a:pt x="2644140" y="303276"/>
                  </a:lnTo>
                  <a:lnTo>
                    <a:pt x="264414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600700" y="3886200"/>
              <a:ext cx="113030" cy="314325"/>
            </a:xfrm>
            <a:custGeom>
              <a:avLst/>
              <a:gdLst/>
              <a:ahLst/>
              <a:cxnLst/>
              <a:rect l="l" t="t" r="r" b="b"/>
              <a:pathLst>
                <a:path w="113029" h="314325">
                  <a:moveTo>
                    <a:pt x="112776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713476" y="3886200"/>
              <a:ext cx="86995" cy="303530"/>
            </a:xfrm>
            <a:custGeom>
              <a:avLst/>
              <a:gdLst/>
              <a:ahLst/>
              <a:cxnLst/>
              <a:rect l="l" t="t" r="r" b="b"/>
              <a:pathLst>
                <a:path w="86995" h="303529">
                  <a:moveTo>
                    <a:pt x="0" y="303276"/>
                  </a:moveTo>
                  <a:lnTo>
                    <a:pt x="86867" y="30327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362700" y="3886200"/>
              <a:ext cx="113030" cy="314325"/>
            </a:xfrm>
            <a:custGeom>
              <a:avLst/>
              <a:gdLst/>
              <a:ahLst/>
              <a:cxnLst/>
              <a:rect l="l" t="t" r="r" b="b"/>
              <a:pathLst>
                <a:path w="113029" h="314325">
                  <a:moveTo>
                    <a:pt x="112776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475476" y="3886200"/>
              <a:ext cx="86995" cy="303530"/>
            </a:xfrm>
            <a:custGeom>
              <a:avLst/>
              <a:gdLst/>
              <a:ahLst/>
              <a:cxnLst/>
              <a:rect l="l" t="t" r="r" b="b"/>
              <a:pathLst>
                <a:path w="86995" h="303529">
                  <a:moveTo>
                    <a:pt x="0" y="303276"/>
                  </a:moveTo>
                  <a:lnTo>
                    <a:pt x="86867" y="30327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123176" y="3886200"/>
              <a:ext cx="114300" cy="314325"/>
            </a:xfrm>
            <a:custGeom>
              <a:avLst/>
              <a:gdLst/>
              <a:ahLst/>
              <a:cxnLst/>
              <a:rect l="l" t="t" r="r" b="b"/>
              <a:pathLst>
                <a:path w="114300" h="314325">
                  <a:moveTo>
                    <a:pt x="114300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237476" y="3886200"/>
              <a:ext cx="85725" cy="303530"/>
            </a:xfrm>
            <a:custGeom>
              <a:avLst/>
              <a:gdLst/>
              <a:ahLst/>
              <a:cxnLst/>
              <a:rect l="l" t="t" r="r" b="b"/>
              <a:pathLst>
                <a:path w="85725" h="303529">
                  <a:moveTo>
                    <a:pt x="0" y="303276"/>
                  </a:moveTo>
                  <a:lnTo>
                    <a:pt x="85343" y="303276"/>
                  </a:lnTo>
                  <a:lnTo>
                    <a:pt x="85343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885176" y="3886200"/>
              <a:ext cx="113030" cy="314325"/>
            </a:xfrm>
            <a:custGeom>
              <a:avLst/>
              <a:gdLst/>
              <a:ahLst/>
              <a:cxnLst/>
              <a:rect l="l" t="t" r="r" b="b"/>
              <a:pathLst>
                <a:path w="113029" h="314325">
                  <a:moveTo>
                    <a:pt x="112775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997951" y="3886200"/>
              <a:ext cx="86995" cy="303530"/>
            </a:xfrm>
            <a:custGeom>
              <a:avLst/>
              <a:gdLst/>
              <a:ahLst/>
              <a:cxnLst/>
              <a:rect l="l" t="t" r="r" b="b"/>
              <a:pathLst>
                <a:path w="86995" h="303529">
                  <a:moveTo>
                    <a:pt x="0" y="303276"/>
                  </a:moveTo>
                  <a:lnTo>
                    <a:pt x="86867" y="30327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647176" y="3886200"/>
              <a:ext cx="113030" cy="314325"/>
            </a:xfrm>
            <a:custGeom>
              <a:avLst/>
              <a:gdLst/>
              <a:ahLst/>
              <a:cxnLst/>
              <a:rect l="l" t="t" r="r" b="b"/>
              <a:pathLst>
                <a:path w="113029" h="314325">
                  <a:moveTo>
                    <a:pt x="112775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759951" y="3886200"/>
              <a:ext cx="86995" cy="303530"/>
            </a:xfrm>
            <a:custGeom>
              <a:avLst/>
              <a:gdLst/>
              <a:ahLst/>
              <a:cxnLst/>
              <a:rect l="l" t="t" r="r" b="b"/>
              <a:pathLst>
                <a:path w="86995" h="303529">
                  <a:moveTo>
                    <a:pt x="0" y="303276"/>
                  </a:moveTo>
                  <a:lnTo>
                    <a:pt x="86867" y="30327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409176" y="3886200"/>
              <a:ext cx="114300" cy="314325"/>
            </a:xfrm>
            <a:custGeom>
              <a:avLst/>
              <a:gdLst/>
              <a:ahLst/>
              <a:cxnLst/>
              <a:rect l="l" t="t" r="r" b="b"/>
              <a:pathLst>
                <a:path w="114300" h="314325">
                  <a:moveTo>
                    <a:pt x="114300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523476" y="3886200"/>
              <a:ext cx="78105" cy="303530"/>
            </a:xfrm>
            <a:custGeom>
              <a:avLst/>
              <a:gdLst/>
              <a:ahLst/>
              <a:cxnLst/>
              <a:rect l="l" t="t" r="r" b="b"/>
              <a:pathLst>
                <a:path w="78104" h="303529">
                  <a:moveTo>
                    <a:pt x="0" y="303276"/>
                  </a:moveTo>
                  <a:lnTo>
                    <a:pt x="77723" y="303276"/>
                  </a:lnTo>
                  <a:lnTo>
                    <a:pt x="77723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600700" y="4550664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6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713476" y="4550664"/>
              <a:ext cx="86995" cy="563880"/>
            </a:xfrm>
            <a:custGeom>
              <a:avLst/>
              <a:gdLst/>
              <a:ahLst/>
              <a:cxnLst/>
              <a:rect l="l" t="t" r="r" b="b"/>
              <a:pathLst>
                <a:path w="86995" h="563879">
                  <a:moveTo>
                    <a:pt x="0" y="563880"/>
                  </a:moveTo>
                  <a:lnTo>
                    <a:pt x="86867" y="563880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362700" y="4550664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6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475476" y="4550664"/>
              <a:ext cx="86995" cy="563880"/>
            </a:xfrm>
            <a:custGeom>
              <a:avLst/>
              <a:gdLst/>
              <a:ahLst/>
              <a:cxnLst/>
              <a:rect l="l" t="t" r="r" b="b"/>
              <a:pathLst>
                <a:path w="86995" h="563879">
                  <a:moveTo>
                    <a:pt x="0" y="563880"/>
                  </a:moveTo>
                  <a:lnTo>
                    <a:pt x="86867" y="563880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123176" y="4550664"/>
              <a:ext cx="114300" cy="574675"/>
            </a:xfrm>
            <a:custGeom>
              <a:avLst/>
              <a:gdLst/>
              <a:ahLst/>
              <a:cxnLst/>
              <a:rect l="l" t="t" r="r" b="b"/>
              <a:pathLst>
                <a:path w="114300" h="574675">
                  <a:moveTo>
                    <a:pt x="114300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237476" y="4550664"/>
              <a:ext cx="85725" cy="563880"/>
            </a:xfrm>
            <a:custGeom>
              <a:avLst/>
              <a:gdLst/>
              <a:ahLst/>
              <a:cxnLst/>
              <a:rect l="l" t="t" r="r" b="b"/>
              <a:pathLst>
                <a:path w="85725" h="563879">
                  <a:moveTo>
                    <a:pt x="0" y="563880"/>
                  </a:moveTo>
                  <a:lnTo>
                    <a:pt x="85343" y="563880"/>
                  </a:lnTo>
                  <a:lnTo>
                    <a:pt x="85343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885176" y="4550664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5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997951" y="4550664"/>
              <a:ext cx="86995" cy="563880"/>
            </a:xfrm>
            <a:custGeom>
              <a:avLst/>
              <a:gdLst/>
              <a:ahLst/>
              <a:cxnLst/>
              <a:rect l="l" t="t" r="r" b="b"/>
              <a:pathLst>
                <a:path w="86995" h="563879">
                  <a:moveTo>
                    <a:pt x="0" y="563880"/>
                  </a:moveTo>
                  <a:lnTo>
                    <a:pt x="86867" y="563880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647176" y="4550664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5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759951" y="4550664"/>
              <a:ext cx="86995" cy="563880"/>
            </a:xfrm>
            <a:custGeom>
              <a:avLst/>
              <a:gdLst/>
              <a:ahLst/>
              <a:cxnLst/>
              <a:rect l="l" t="t" r="r" b="b"/>
              <a:pathLst>
                <a:path w="86995" h="563879">
                  <a:moveTo>
                    <a:pt x="0" y="563880"/>
                  </a:moveTo>
                  <a:lnTo>
                    <a:pt x="86867" y="563880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409176" y="4550664"/>
              <a:ext cx="114300" cy="574675"/>
            </a:xfrm>
            <a:custGeom>
              <a:avLst/>
              <a:gdLst/>
              <a:ahLst/>
              <a:cxnLst/>
              <a:rect l="l" t="t" r="r" b="b"/>
              <a:pathLst>
                <a:path w="114300" h="574675">
                  <a:moveTo>
                    <a:pt x="114300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523476" y="4550664"/>
              <a:ext cx="78105" cy="563880"/>
            </a:xfrm>
            <a:custGeom>
              <a:avLst/>
              <a:gdLst/>
              <a:ahLst/>
              <a:cxnLst/>
              <a:rect l="l" t="t" r="r" b="b"/>
              <a:pathLst>
                <a:path w="78104" h="563879">
                  <a:moveTo>
                    <a:pt x="0" y="563880"/>
                  </a:moveTo>
                  <a:lnTo>
                    <a:pt x="77723" y="563880"/>
                  </a:lnTo>
                  <a:lnTo>
                    <a:pt x="77723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512295" y="4189488"/>
              <a:ext cx="4089400" cy="1861185"/>
            </a:xfrm>
            <a:custGeom>
              <a:avLst/>
              <a:gdLst/>
              <a:ahLst/>
              <a:cxnLst/>
              <a:rect l="l" t="t" r="r" b="b"/>
              <a:pathLst>
                <a:path w="4089400" h="1861185">
                  <a:moveTo>
                    <a:pt x="201180" y="1286256"/>
                  </a:moveTo>
                  <a:lnTo>
                    <a:pt x="88404" y="1286256"/>
                  </a:lnTo>
                  <a:lnTo>
                    <a:pt x="88404" y="1860804"/>
                  </a:lnTo>
                  <a:lnTo>
                    <a:pt x="201180" y="1860804"/>
                  </a:lnTo>
                  <a:lnTo>
                    <a:pt x="201180" y="1286256"/>
                  </a:lnTo>
                  <a:close/>
                </a:path>
                <a:path w="4089400" h="1861185">
                  <a:moveTo>
                    <a:pt x="4088904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088904" y="361188"/>
                  </a:lnTo>
                  <a:lnTo>
                    <a:pt x="4088904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713476" y="5475732"/>
              <a:ext cx="86995" cy="561340"/>
            </a:xfrm>
            <a:custGeom>
              <a:avLst/>
              <a:gdLst/>
              <a:ahLst/>
              <a:cxnLst/>
              <a:rect l="l" t="t" r="r" b="b"/>
              <a:pathLst>
                <a:path w="86995" h="561339">
                  <a:moveTo>
                    <a:pt x="0" y="560832"/>
                  </a:moveTo>
                  <a:lnTo>
                    <a:pt x="86867" y="56083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362700" y="5475732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6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475476" y="5475732"/>
              <a:ext cx="86995" cy="561340"/>
            </a:xfrm>
            <a:custGeom>
              <a:avLst/>
              <a:gdLst/>
              <a:ahLst/>
              <a:cxnLst/>
              <a:rect l="l" t="t" r="r" b="b"/>
              <a:pathLst>
                <a:path w="86995" h="561339">
                  <a:moveTo>
                    <a:pt x="0" y="560832"/>
                  </a:moveTo>
                  <a:lnTo>
                    <a:pt x="86867" y="56083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123176" y="5475732"/>
              <a:ext cx="114300" cy="574675"/>
            </a:xfrm>
            <a:custGeom>
              <a:avLst/>
              <a:gdLst/>
              <a:ahLst/>
              <a:cxnLst/>
              <a:rect l="l" t="t" r="r" b="b"/>
              <a:pathLst>
                <a:path w="114300" h="574675">
                  <a:moveTo>
                    <a:pt x="114300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237476" y="5475732"/>
              <a:ext cx="85725" cy="561340"/>
            </a:xfrm>
            <a:custGeom>
              <a:avLst/>
              <a:gdLst/>
              <a:ahLst/>
              <a:cxnLst/>
              <a:rect l="l" t="t" r="r" b="b"/>
              <a:pathLst>
                <a:path w="85725" h="561339">
                  <a:moveTo>
                    <a:pt x="0" y="560832"/>
                  </a:moveTo>
                  <a:lnTo>
                    <a:pt x="85343" y="560832"/>
                  </a:lnTo>
                  <a:lnTo>
                    <a:pt x="85343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885176" y="5475732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5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997951" y="5475732"/>
              <a:ext cx="86995" cy="561340"/>
            </a:xfrm>
            <a:custGeom>
              <a:avLst/>
              <a:gdLst/>
              <a:ahLst/>
              <a:cxnLst/>
              <a:rect l="l" t="t" r="r" b="b"/>
              <a:pathLst>
                <a:path w="86995" h="561339">
                  <a:moveTo>
                    <a:pt x="0" y="560832"/>
                  </a:moveTo>
                  <a:lnTo>
                    <a:pt x="86867" y="56083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647176" y="5475732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5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759951" y="5475732"/>
              <a:ext cx="86995" cy="561340"/>
            </a:xfrm>
            <a:custGeom>
              <a:avLst/>
              <a:gdLst/>
              <a:ahLst/>
              <a:cxnLst/>
              <a:rect l="l" t="t" r="r" b="b"/>
              <a:pathLst>
                <a:path w="86995" h="561339">
                  <a:moveTo>
                    <a:pt x="0" y="560832"/>
                  </a:moveTo>
                  <a:lnTo>
                    <a:pt x="86867" y="56083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409176" y="5475732"/>
              <a:ext cx="114300" cy="574675"/>
            </a:xfrm>
            <a:custGeom>
              <a:avLst/>
              <a:gdLst/>
              <a:ahLst/>
              <a:cxnLst/>
              <a:rect l="l" t="t" r="r" b="b"/>
              <a:pathLst>
                <a:path w="114300" h="574675">
                  <a:moveTo>
                    <a:pt x="114300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523476" y="5475732"/>
              <a:ext cx="78105" cy="561340"/>
            </a:xfrm>
            <a:custGeom>
              <a:avLst/>
              <a:gdLst/>
              <a:ahLst/>
              <a:cxnLst/>
              <a:rect l="l" t="t" r="r" b="b"/>
              <a:pathLst>
                <a:path w="78104" h="561339">
                  <a:moveTo>
                    <a:pt x="0" y="560832"/>
                  </a:moveTo>
                  <a:lnTo>
                    <a:pt x="77723" y="560832"/>
                  </a:lnTo>
                  <a:lnTo>
                    <a:pt x="77723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5512295" y="5114556"/>
              <a:ext cx="4089400" cy="1344295"/>
            </a:xfrm>
            <a:custGeom>
              <a:avLst/>
              <a:gdLst/>
              <a:ahLst/>
              <a:cxnLst/>
              <a:rect l="l" t="t" r="r" b="b"/>
              <a:pathLst>
                <a:path w="4089400" h="1344295">
                  <a:moveTo>
                    <a:pt x="201180" y="1286256"/>
                  </a:moveTo>
                  <a:lnTo>
                    <a:pt x="88404" y="1286256"/>
                  </a:lnTo>
                  <a:lnTo>
                    <a:pt x="88404" y="1344168"/>
                  </a:lnTo>
                  <a:lnTo>
                    <a:pt x="201180" y="1344168"/>
                  </a:lnTo>
                  <a:lnTo>
                    <a:pt x="201180" y="1286256"/>
                  </a:lnTo>
                  <a:close/>
                </a:path>
                <a:path w="4089400" h="1344295">
                  <a:moveTo>
                    <a:pt x="4088904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088904" y="361188"/>
                  </a:lnTo>
                  <a:lnTo>
                    <a:pt x="4088904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713476" y="6400800"/>
              <a:ext cx="86995" cy="58419"/>
            </a:xfrm>
            <a:custGeom>
              <a:avLst/>
              <a:gdLst/>
              <a:ahLst/>
              <a:cxnLst/>
              <a:rect l="l" t="t" r="r" b="b"/>
              <a:pathLst>
                <a:path w="86995" h="58420">
                  <a:moveTo>
                    <a:pt x="86867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362700" y="6400800"/>
              <a:ext cx="113030" cy="58419"/>
            </a:xfrm>
            <a:custGeom>
              <a:avLst/>
              <a:gdLst/>
              <a:ahLst/>
              <a:cxnLst/>
              <a:rect l="l" t="t" r="r" b="b"/>
              <a:pathLst>
                <a:path w="113029" h="58420">
                  <a:moveTo>
                    <a:pt x="112776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475476" y="6400800"/>
              <a:ext cx="86995" cy="58419"/>
            </a:xfrm>
            <a:custGeom>
              <a:avLst/>
              <a:gdLst/>
              <a:ahLst/>
              <a:cxnLst/>
              <a:rect l="l" t="t" r="r" b="b"/>
              <a:pathLst>
                <a:path w="86995" h="58420">
                  <a:moveTo>
                    <a:pt x="86867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123176" y="6400800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20">
                  <a:moveTo>
                    <a:pt x="11430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237476" y="6400800"/>
              <a:ext cx="85725" cy="58419"/>
            </a:xfrm>
            <a:custGeom>
              <a:avLst/>
              <a:gdLst/>
              <a:ahLst/>
              <a:cxnLst/>
              <a:rect l="l" t="t" r="r" b="b"/>
              <a:pathLst>
                <a:path w="85725" h="58420">
                  <a:moveTo>
                    <a:pt x="85343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5343" y="0"/>
                  </a:lnTo>
                  <a:lnTo>
                    <a:pt x="85343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885176" y="6400800"/>
              <a:ext cx="113030" cy="58419"/>
            </a:xfrm>
            <a:custGeom>
              <a:avLst/>
              <a:gdLst/>
              <a:ahLst/>
              <a:cxnLst/>
              <a:rect l="l" t="t" r="r" b="b"/>
              <a:pathLst>
                <a:path w="113029" h="58420">
                  <a:moveTo>
                    <a:pt x="112775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997951" y="6400800"/>
              <a:ext cx="86995" cy="58419"/>
            </a:xfrm>
            <a:custGeom>
              <a:avLst/>
              <a:gdLst/>
              <a:ahLst/>
              <a:cxnLst/>
              <a:rect l="l" t="t" r="r" b="b"/>
              <a:pathLst>
                <a:path w="86995" h="58420">
                  <a:moveTo>
                    <a:pt x="86867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647176" y="6400800"/>
              <a:ext cx="113030" cy="58419"/>
            </a:xfrm>
            <a:custGeom>
              <a:avLst/>
              <a:gdLst/>
              <a:ahLst/>
              <a:cxnLst/>
              <a:rect l="l" t="t" r="r" b="b"/>
              <a:pathLst>
                <a:path w="113029" h="58420">
                  <a:moveTo>
                    <a:pt x="112775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759951" y="6400800"/>
              <a:ext cx="86995" cy="58419"/>
            </a:xfrm>
            <a:custGeom>
              <a:avLst/>
              <a:gdLst/>
              <a:ahLst/>
              <a:cxnLst/>
              <a:rect l="l" t="t" r="r" b="b"/>
              <a:pathLst>
                <a:path w="86995" h="58420">
                  <a:moveTo>
                    <a:pt x="86867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9409176" y="6400800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20">
                  <a:moveTo>
                    <a:pt x="11430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523476" y="6400800"/>
              <a:ext cx="78105" cy="58419"/>
            </a:xfrm>
            <a:custGeom>
              <a:avLst/>
              <a:gdLst/>
              <a:ahLst/>
              <a:cxnLst/>
              <a:rect l="l" t="t" r="r" b="b"/>
              <a:pathLst>
                <a:path w="78104" h="58420">
                  <a:moveTo>
                    <a:pt x="77723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77723" y="0"/>
                  </a:lnTo>
                  <a:lnTo>
                    <a:pt x="77723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512307" y="6036564"/>
              <a:ext cx="4089400" cy="363220"/>
            </a:xfrm>
            <a:custGeom>
              <a:avLst/>
              <a:gdLst/>
              <a:ahLst/>
              <a:cxnLst/>
              <a:rect l="l" t="t" r="r" b="b"/>
              <a:pathLst>
                <a:path w="4089400" h="363220">
                  <a:moveTo>
                    <a:pt x="4088892" y="362712"/>
                  </a:moveTo>
                  <a:lnTo>
                    <a:pt x="0" y="362712"/>
                  </a:lnTo>
                  <a:lnTo>
                    <a:pt x="0" y="0"/>
                  </a:lnTo>
                  <a:lnTo>
                    <a:pt x="4088892" y="0"/>
                  </a:lnTo>
                  <a:lnTo>
                    <a:pt x="4088892" y="3627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1315212"/>
            <a:ext cx="9144000" cy="2571115"/>
            <a:chOff x="457199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187" y="2002548"/>
              <a:ext cx="9144635" cy="1884045"/>
            </a:xfrm>
            <a:custGeom>
              <a:avLst/>
              <a:gdLst/>
              <a:ahLst/>
              <a:cxnLst/>
              <a:rect l="l" t="t" r="r" b="b"/>
              <a:pathLst>
                <a:path w="9144635" h="1884045">
                  <a:moveTo>
                    <a:pt x="9144013" y="1107935"/>
                  </a:moveTo>
                  <a:lnTo>
                    <a:pt x="0" y="1127747"/>
                  </a:lnTo>
                  <a:lnTo>
                    <a:pt x="0" y="1883651"/>
                  </a:lnTo>
                  <a:lnTo>
                    <a:pt x="9144013" y="1883651"/>
                  </a:lnTo>
                  <a:lnTo>
                    <a:pt x="9144013" y="1812023"/>
                  </a:lnTo>
                  <a:lnTo>
                    <a:pt x="4980432" y="1787652"/>
                  </a:lnTo>
                  <a:lnTo>
                    <a:pt x="9144013" y="1650479"/>
                  </a:lnTo>
                  <a:lnTo>
                    <a:pt x="9144013" y="1107935"/>
                  </a:lnTo>
                  <a:close/>
                </a:path>
                <a:path w="9144635" h="1884045">
                  <a:moveTo>
                    <a:pt x="9144013" y="0"/>
                  </a:moveTo>
                  <a:lnTo>
                    <a:pt x="12" y="54851"/>
                  </a:lnTo>
                  <a:lnTo>
                    <a:pt x="12" y="809244"/>
                  </a:lnTo>
                  <a:lnTo>
                    <a:pt x="9144013" y="809244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3945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792492" y="432803"/>
                  </a:moveTo>
                  <a:lnTo>
                    <a:pt x="787654" y="414705"/>
                  </a:lnTo>
                  <a:lnTo>
                    <a:pt x="769810" y="374891"/>
                  </a:lnTo>
                  <a:lnTo>
                    <a:pt x="733983" y="335076"/>
                  </a:lnTo>
                  <a:lnTo>
                    <a:pt x="675132" y="316979"/>
                  </a:lnTo>
                  <a:lnTo>
                    <a:pt x="614159" y="327698"/>
                  </a:lnTo>
                  <a:lnTo>
                    <a:pt x="573595" y="351269"/>
                  </a:lnTo>
                  <a:lnTo>
                    <a:pt x="551053" y="374853"/>
                  </a:lnTo>
                  <a:lnTo>
                    <a:pt x="544068" y="385559"/>
                  </a:lnTo>
                  <a:lnTo>
                    <a:pt x="540143" y="357466"/>
                  </a:lnTo>
                  <a:lnTo>
                    <a:pt x="520636" y="295643"/>
                  </a:lnTo>
                  <a:lnTo>
                    <a:pt x="473989" y="233832"/>
                  </a:lnTo>
                  <a:lnTo>
                    <a:pt x="388620" y="205727"/>
                  </a:lnTo>
                  <a:lnTo>
                    <a:pt x="301586" y="231444"/>
                  </a:lnTo>
                  <a:lnTo>
                    <a:pt x="251269" y="288023"/>
                  </a:lnTo>
                  <a:lnTo>
                    <a:pt x="228104" y="344601"/>
                  </a:lnTo>
                  <a:lnTo>
                    <a:pt x="222504" y="370319"/>
                  </a:lnTo>
                  <a:lnTo>
                    <a:pt x="213982" y="356755"/>
                  </a:lnTo>
                  <a:lnTo>
                    <a:pt x="188595" y="326885"/>
                  </a:lnTo>
                  <a:lnTo>
                    <a:pt x="146646" y="297027"/>
                  </a:lnTo>
                  <a:lnTo>
                    <a:pt x="88392" y="283451"/>
                  </a:lnTo>
                  <a:lnTo>
                    <a:pt x="37299" y="306082"/>
                  </a:lnTo>
                  <a:lnTo>
                    <a:pt x="11049" y="355841"/>
                  </a:lnTo>
                  <a:lnTo>
                    <a:pt x="1384" y="405612"/>
                  </a:lnTo>
                  <a:lnTo>
                    <a:pt x="0" y="428231"/>
                  </a:lnTo>
                  <a:lnTo>
                    <a:pt x="792492" y="432803"/>
                  </a:lnTo>
                  <a:close/>
                </a:path>
                <a:path w="6327140" h="1884045">
                  <a:moveTo>
                    <a:pt x="4940808" y="272796"/>
                  </a:moveTo>
                  <a:lnTo>
                    <a:pt x="4931956" y="258025"/>
                  </a:lnTo>
                  <a:lnTo>
                    <a:pt x="4907661" y="225552"/>
                  </a:lnTo>
                  <a:lnTo>
                    <a:pt x="4871377" y="193065"/>
                  </a:lnTo>
                  <a:lnTo>
                    <a:pt x="4826508" y="178308"/>
                  </a:lnTo>
                  <a:lnTo>
                    <a:pt x="4787125" y="189255"/>
                  </a:lnTo>
                  <a:lnTo>
                    <a:pt x="4762881" y="213360"/>
                  </a:lnTo>
                  <a:lnTo>
                    <a:pt x="4750651" y="237451"/>
                  </a:lnTo>
                  <a:lnTo>
                    <a:pt x="4747260" y="248412"/>
                  </a:lnTo>
                  <a:lnTo>
                    <a:pt x="4740313" y="227457"/>
                  </a:lnTo>
                  <a:lnTo>
                    <a:pt x="4721352" y="181356"/>
                  </a:lnTo>
                  <a:lnTo>
                    <a:pt x="4693259" y="135255"/>
                  </a:lnTo>
                  <a:lnTo>
                    <a:pt x="4658868" y="114300"/>
                  </a:lnTo>
                  <a:lnTo>
                    <a:pt x="4625035" y="122148"/>
                  </a:lnTo>
                  <a:lnTo>
                    <a:pt x="4599622" y="139446"/>
                  </a:lnTo>
                  <a:lnTo>
                    <a:pt x="4583646" y="156730"/>
                  </a:lnTo>
                  <a:lnTo>
                    <a:pt x="4578096" y="164592"/>
                  </a:lnTo>
                  <a:lnTo>
                    <a:pt x="4563415" y="138874"/>
                  </a:lnTo>
                  <a:lnTo>
                    <a:pt x="4519993" y="82296"/>
                  </a:lnTo>
                  <a:lnTo>
                    <a:pt x="4448873" y="25717"/>
                  </a:lnTo>
                  <a:lnTo>
                    <a:pt x="4351020" y="0"/>
                  </a:lnTo>
                  <a:lnTo>
                    <a:pt x="4255389" y="35712"/>
                  </a:lnTo>
                  <a:lnTo>
                    <a:pt x="4190619" y="114300"/>
                  </a:lnTo>
                  <a:lnTo>
                    <a:pt x="4153852" y="192874"/>
                  </a:lnTo>
                  <a:lnTo>
                    <a:pt x="4142232" y="228600"/>
                  </a:lnTo>
                  <a:lnTo>
                    <a:pt x="4133837" y="216928"/>
                  </a:lnTo>
                  <a:lnTo>
                    <a:pt x="4111561" y="191262"/>
                  </a:lnTo>
                  <a:lnTo>
                    <a:pt x="4079875" y="165582"/>
                  </a:lnTo>
                  <a:lnTo>
                    <a:pt x="4043172" y="153924"/>
                  </a:lnTo>
                  <a:lnTo>
                    <a:pt x="4012603" y="167017"/>
                  </a:lnTo>
                  <a:lnTo>
                    <a:pt x="3992880" y="195834"/>
                  </a:lnTo>
                  <a:lnTo>
                    <a:pt x="3982313" y="224637"/>
                  </a:lnTo>
                  <a:lnTo>
                    <a:pt x="3979164" y="237744"/>
                  </a:lnTo>
                  <a:lnTo>
                    <a:pt x="3977525" y="214884"/>
                  </a:lnTo>
                  <a:lnTo>
                    <a:pt x="3962590" y="164592"/>
                  </a:lnTo>
                  <a:lnTo>
                    <a:pt x="3919372" y="114300"/>
                  </a:lnTo>
                  <a:lnTo>
                    <a:pt x="3832860" y="91440"/>
                  </a:lnTo>
                  <a:lnTo>
                    <a:pt x="3744925" y="121437"/>
                  </a:lnTo>
                  <a:lnTo>
                    <a:pt x="3698557" y="187452"/>
                  </a:lnTo>
                  <a:lnTo>
                    <a:pt x="3680485" y="253453"/>
                  </a:lnTo>
                  <a:lnTo>
                    <a:pt x="3677412" y="283464"/>
                  </a:lnTo>
                  <a:lnTo>
                    <a:pt x="4940808" y="272796"/>
                  </a:lnTo>
                  <a:close/>
                </a:path>
                <a:path w="6327140" h="1884045">
                  <a:moveTo>
                    <a:pt x="5475681" y="1883651"/>
                  </a:moveTo>
                  <a:lnTo>
                    <a:pt x="5424881" y="1847316"/>
                  </a:lnTo>
                  <a:lnTo>
                    <a:pt x="5326392" y="1824228"/>
                  </a:lnTo>
                  <a:lnTo>
                    <a:pt x="5240045" y="1862086"/>
                  </a:lnTo>
                  <a:lnTo>
                    <a:pt x="5228564" y="1883651"/>
                  </a:lnTo>
                  <a:lnTo>
                    <a:pt x="5475681" y="1883651"/>
                  </a:lnTo>
                  <a:close/>
                </a:path>
                <a:path w="6327140" h="1884045">
                  <a:moveTo>
                    <a:pt x="6066993" y="1883651"/>
                  </a:moveTo>
                  <a:lnTo>
                    <a:pt x="6055436" y="1846326"/>
                  </a:lnTo>
                  <a:lnTo>
                    <a:pt x="5976823" y="1741017"/>
                  </a:lnTo>
                  <a:lnTo>
                    <a:pt x="5832360" y="1693151"/>
                  </a:lnTo>
                  <a:lnTo>
                    <a:pt x="5686552" y="1736737"/>
                  </a:lnTo>
                  <a:lnTo>
                    <a:pt x="5602046" y="1832610"/>
                  </a:lnTo>
                  <a:lnTo>
                    <a:pt x="5581231" y="1883651"/>
                  </a:lnTo>
                  <a:lnTo>
                    <a:pt x="6066993" y="1883651"/>
                  </a:lnTo>
                  <a:close/>
                </a:path>
                <a:path w="6327140" h="1884045">
                  <a:moveTo>
                    <a:pt x="6326860" y="1883651"/>
                  </a:moveTo>
                  <a:lnTo>
                    <a:pt x="6316993" y="1880616"/>
                  </a:lnTo>
                  <a:lnTo>
                    <a:pt x="6300101" y="1883651"/>
                  </a:lnTo>
                  <a:lnTo>
                    <a:pt x="6326860" y="1883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76713" y="3326258"/>
            <a:ext cx="3355340" cy="788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780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5000" spc="-484" b="0">
                <a:solidFill>
                  <a:srgbClr val="B52621"/>
                </a:solidFill>
                <a:latin typeface="Trebuchet MS"/>
                <a:cs typeface="Trebuchet MS"/>
              </a:rPr>
              <a:t>d</a:t>
            </a:r>
            <a:r>
              <a:rPr dirty="0" sz="5000" spc="-300" b="0">
                <a:solidFill>
                  <a:srgbClr val="B52621"/>
                </a:solidFill>
                <a:latin typeface="Trebuchet MS"/>
                <a:cs typeface="Trebuchet MS"/>
              </a:rPr>
              <a:t>v</a:t>
            </a:r>
            <a:r>
              <a:rPr dirty="0" sz="5000" spc="-225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5000" spc="-484" b="0">
                <a:solidFill>
                  <a:srgbClr val="B52621"/>
                </a:solidFill>
                <a:latin typeface="Trebuchet MS"/>
                <a:cs typeface="Trebuchet MS"/>
              </a:rPr>
              <a:t>n</a:t>
            </a:r>
            <a:r>
              <a:rPr dirty="0" sz="5000" spc="-275" b="0">
                <a:solidFill>
                  <a:srgbClr val="B52621"/>
                </a:solidFill>
                <a:latin typeface="Trebuchet MS"/>
                <a:cs typeface="Trebuchet MS"/>
              </a:rPr>
              <a:t>a</a:t>
            </a:r>
            <a:r>
              <a:rPr dirty="0" sz="5000" spc="-35" b="0">
                <a:solidFill>
                  <a:srgbClr val="B52621"/>
                </a:solidFill>
                <a:latin typeface="Trebuchet MS"/>
                <a:cs typeface="Trebuchet MS"/>
              </a:rPr>
              <a:t>t</a:t>
            </a:r>
            <a:r>
              <a:rPr dirty="0" sz="5000" spc="-160" b="0">
                <a:solidFill>
                  <a:srgbClr val="B52621"/>
                </a:solidFill>
                <a:latin typeface="Trebuchet MS"/>
                <a:cs typeface="Trebuchet MS"/>
              </a:rPr>
              <a:t>g</a:t>
            </a:r>
            <a:r>
              <a:rPr dirty="0" sz="5000" spc="-530" b="0">
                <a:solidFill>
                  <a:srgbClr val="B52621"/>
                </a:solidFill>
                <a:latin typeface="Trebuchet MS"/>
                <a:cs typeface="Trebuchet MS"/>
              </a:rPr>
              <a:t>e</a:t>
            </a:r>
            <a:r>
              <a:rPr dirty="0" sz="5000" spc="225" b="0">
                <a:solidFill>
                  <a:srgbClr val="B52621"/>
                </a:solidFill>
                <a:latin typeface="Trebuchet MS"/>
                <a:cs typeface="Trebuchet MS"/>
              </a:rPr>
              <a:t>s</a:t>
            </a:r>
            <a:r>
              <a:rPr dirty="0" sz="5000" spc="-509" b="0">
                <a:solidFill>
                  <a:srgbClr val="B52621"/>
                </a:solidFill>
                <a:latin typeface="Trebuchet MS"/>
                <a:cs typeface="Trebuchet MS"/>
              </a:rPr>
              <a:t> </a:t>
            </a:r>
            <a:r>
              <a:rPr dirty="0" sz="5000" spc="-705" b="0">
                <a:solidFill>
                  <a:srgbClr val="B52621"/>
                </a:solidFill>
                <a:latin typeface="Trebuchet MS"/>
                <a:cs typeface="Trebuchet MS"/>
              </a:rPr>
              <a:t>&amp;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8676" y="2596896"/>
            <a:ext cx="1892935" cy="873760"/>
          </a:xfrm>
          <a:prstGeom prst="rect">
            <a:avLst/>
          </a:prstGeom>
          <a:solidFill>
            <a:srgbClr val="EFCA50"/>
          </a:solidFill>
        </p:spPr>
        <p:txBody>
          <a:bodyPr wrap="square" lIns="0" tIns="0" rIns="0" bIns="0" rtlCol="0" vert="horz">
            <a:spAutoFit/>
          </a:bodyPr>
          <a:lstStyle/>
          <a:p>
            <a:pPr marL="561975">
              <a:lnSpc>
                <a:spcPts val="6780"/>
              </a:lnSpc>
            </a:pPr>
            <a:r>
              <a:rPr dirty="0" sz="6000" spc="-150">
                <a:solidFill>
                  <a:srgbClr val="B52621"/>
                </a:solidFill>
                <a:latin typeface="Trebuchet MS"/>
                <a:cs typeface="Trebuchet MS"/>
              </a:rPr>
              <a:t>08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199" y="1854707"/>
            <a:ext cx="9144000" cy="4604385"/>
            <a:chOff x="457199" y="1854707"/>
            <a:chExt cx="9144000" cy="4604385"/>
          </a:xfrm>
        </p:grpSpPr>
        <p:sp>
          <p:nvSpPr>
            <p:cNvPr id="8" name="object 8"/>
            <p:cNvSpPr/>
            <p:nvPr/>
          </p:nvSpPr>
          <p:spPr>
            <a:xfrm>
              <a:off x="3265931" y="2430779"/>
              <a:ext cx="300355" cy="1369060"/>
            </a:xfrm>
            <a:custGeom>
              <a:avLst/>
              <a:gdLst/>
              <a:ahLst/>
              <a:cxnLst/>
              <a:rect l="l" t="t" r="r" b="b"/>
              <a:pathLst>
                <a:path w="300354" h="1369060">
                  <a:moveTo>
                    <a:pt x="155448" y="513587"/>
                  </a:moveTo>
                  <a:lnTo>
                    <a:pt x="160020" y="510540"/>
                  </a:lnTo>
                  <a:lnTo>
                    <a:pt x="164592" y="504444"/>
                  </a:lnTo>
                  <a:lnTo>
                    <a:pt x="170688" y="498348"/>
                  </a:lnTo>
                  <a:lnTo>
                    <a:pt x="175260" y="490728"/>
                  </a:lnTo>
                  <a:lnTo>
                    <a:pt x="181356" y="481584"/>
                  </a:lnTo>
                  <a:lnTo>
                    <a:pt x="185928" y="469392"/>
                  </a:lnTo>
                  <a:lnTo>
                    <a:pt x="192024" y="458724"/>
                  </a:lnTo>
                  <a:lnTo>
                    <a:pt x="196596" y="445008"/>
                  </a:lnTo>
                  <a:lnTo>
                    <a:pt x="202692" y="431292"/>
                  </a:lnTo>
                  <a:lnTo>
                    <a:pt x="207264" y="416052"/>
                  </a:lnTo>
                  <a:lnTo>
                    <a:pt x="216408" y="382524"/>
                  </a:lnTo>
                  <a:lnTo>
                    <a:pt x="220980" y="364236"/>
                  </a:lnTo>
                  <a:lnTo>
                    <a:pt x="225552" y="344424"/>
                  </a:lnTo>
                  <a:lnTo>
                    <a:pt x="230124" y="326136"/>
                  </a:lnTo>
                  <a:lnTo>
                    <a:pt x="234696" y="304800"/>
                  </a:lnTo>
                  <a:lnTo>
                    <a:pt x="237744" y="284988"/>
                  </a:lnTo>
                  <a:lnTo>
                    <a:pt x="242316" y="262128"/>
                  </a:lnTo>
                  <a:lnTo>
                    <a:pt x="251460" y="195072"/>
                  </a:lnTo>
                  <a:lnTo>
                    <a:pt x="256032" y="147828"/>
                  </a:lnTo>
                  <a:lnTo>
                    <a:pt x="262032" y="51816"/>
                  </a:lnTo>
                  <a:lnTo>
                    <a:pt x="262128" y="0"/>
                  </a:lnTo>
                  <a:lnTo>
                    <a:pt x="300228" y="1524"/>
                  </a:lnTo>
                  <a:lnTo>
                    <a:pt x="300228" y="51816"/>
                  </a:lnTo>
                  <a:lnTo>
                    <a:pt x="297180" y="102108"/>
                  </a:lnTo>
                  <a:lnTo>
                    <a:pt x="294132" y="150876"/>
                  </a:lnTo>
                  <a:lnTo>
                    <a:pt x="289560" y="199643"/>
                  </a:lnTo>
                  <a:lnTo>
                    <a:pt x="283464" y="245364"/>
                  </a:lnTo>
                  <a:lnTo>
                    <a:pt x="278892" y="268224"/>
                  </a:lnTo>
                  <a:lnTo>
                    <a:pt x="275844" y="291084"/>
                  </a:lnTo>
                  <a:lnTo>
                    <a:pt x="271272" y="312419"/>
                  </a:lnTo>
                  <a:lnTo>
                    <a:pt x="268224" y="332232"/>
                  </a:lnTo>
                  <a:lnTo>
                    <a:pt x="263652" y="353568"/>
                  </a:lnTo>
                  <a:lnTo>
                    <a:pt x="259080" y="373380"/>
                  </a:lnTo>
                  <a:lnTo>
                    <a:pt x="254508" y="391668"/>
                  </a:lnTo>
                  <a:lnTo>
                    <a:pt x="248412" y="409956"/>
                  </a:lnTo>
                  <a:lnTo>
                    <a:pt x="243840" y="426720"/>
                  </a:lnTo>
                  <a:lnTo>
                    <a:pt x="237744" y="441960"/>
                  </a:lnTo>
                  <a:lnTo>
                    <a:pt x="233172" y="457200"/>
                  </a:lnTo>
                  <a:lnTo>
                    <a:pt x="227076" y="472440"/>
                  </a:lnTo>
                  <a:lnTo>
                    <a:pt x="220980" y="486156"/>
                  </a:lnTo>
                  <a:lnTo>
                    <a:pt x="214884" y="498348"/>
                  </a:lnTo>
                  <a:lnTo>
                    <a:pt x="207046" y="512063"/>
                  </a:lnTo>
                  <a:lnTo>
                    <a:pt x="158496" y="512063"/>
                  </a:lnTo>
                  <a:lnTo>
                    <a:pt x="155448" y="513587"/>
                  </a:lnTo>
                  <a:close/>
                </a:path>
                <a:path w="300354" h="1369060">
                  <a:moveTo>
                    <a:pt x="38100" y="1368552"/>
                  </a:moveTo>
                  <a:lnTo>
                    <a:pt x="0" y="1368552"/>
                  </a:lnTo>
                  <a:lnTo>
                    <a:pt x="0" y="1289304"/>
                  </a:lnTo>
                  <a:lnTo>
                    <a:pt x="3047" y="1211580"/>
                  </a:lnTo>
                  <a:lnTo>
                    <a:pt x="7620" y="1097280"/>
                  </a:lnTo>
                  <a:lnTo>
                    <a:pt x="13716" y="1024128"/>
                  </a:lnTo>
                  <a:lnTo>
                    <a:pt x="19811" y="954024"/>
                  </a:lnTo>
                  <a:lnTo>
                    <a:pt x="24384" y="918972"/>
                  </a:lnTo>
                  <a:lnTo>
                    <a:pt x="27432" y="885444"/>
                  </a:lnTo>
                  <a:lnTo>
                    <a:pt x="41147" y="792480"/>
                  </a:lnTo>
                  <a:lnTo>
                    <a:pt x="50292" y="736092"/>
                  </a:lnTo>
                  <a:lnTo>
                    <a:pt x="56388" y="710184"/>
                  </a:lnTo>
                  <a:lnTo>
                    <a:pt x="60959" y="684276"/>
                  </a:lnTo>
                  <a:lnTo>
                    <a:pt x="67056" y="661416"/>
                  </a:lnTo>
                  <a:lnTo>
                    <a:pt x="71628" y="640080"/>
                  </a:lnTo>
                  <a:lnTo>
                    <a:pt x="77723" y="618744"/>
                  </a:lnTo>
                  <a:lnTo>
                    <a:pt x="83820" y="600456"/>
                  </a:lnTo>
                  <a:lnTo>
                    <a:pt x="89916" y="583692"/>
                  </a:lnTo>
                  <a:lnTo>
                    <a:pt x="96011" y="568452"/>
                  </a:lnTo>
                  <a:lnTo>
                    <a:pt x="103632" y="554736"/>
                  </a:lnTo>
                  <a:lnTo>
                    <a:pt x="109728" y="542544"/>
                  </a:lnTo>
                  <a:lnTo>
                    <a:pt x="117347" y="533400"/>
                  </a:lnTo>
                  <a:lnTo>
                    <a:pt x="126492" y="524256"/>
                  </a:lnTo>
                  <a:lnTo>
                    <a:pt x="129540" y="522732"/>
                  </a:lnTo>
                  <a:lnTo>
                    <a:pt x="131064" y="521208"/>
                  </a:lnTo>
                  <a:lnTo>
                    <a:pt x="132588" y="521208"/>
                  </a:lnTo>
                  <a:lnTo>
                    <a:pt x="135635" y="519684"/>
                  </a:lnTo>
                  <a:lnTo>
                    <a:pt x="137159" y="518160"/>
                  </a:lnTo>
                  <a:lnTo>
                    <a:pt x="138684" y="518160"/>
                  </a:lnTo>
                  <a:lnTo>
                    <a:pt x="141732" y="516636"/>
                  </a:lnTo>
                  <a:lnTo>
                    <a:pt x="152400" y="516636"/>
                  </a:lnTo>
                  <a:lnTo>
                    <a:pt x="158496" y="512063"/>
                  </a:lnTo>
                  <a:lnTo>
                    <a:pt x="207046" y="512063"/>
                  </a:lnTo>
                  <a:lnTo>
                    <a:pt x="202692" y="519684"/>
                  </a:lnTo>
                  <a:lnTo>
                    <a:pt x="195072" y="528828"/>
                  </a:lnTo>
                  <a:lnTo>
                    <a:pt x="188976" y="536448"/>
                  </a:lnTo>
                  <a:lnTo>
                    <a:pt x="181356" y="542544"/>
                  </a:lnTo>
                  <a:lnTo>
                    <a:pt x="179832" y="544068"/>
                  </a:lnTo>
                  <a:lnTo>
                    <a:pt x="178308" y="544068"/>
                  </a:lnTo>
                  <a:lnTo>
                    <a:pt x="172212" y="548640"/>
                  </a:lnTo>
                  <a:lnTo>
                    <a:pt x="170688" y="548640"/>
                  </a:lnTo>
                  <a:lnTo>
                    <a:pt x="170688" y="550163"/>
                  </a:lnTo>
                  <a:lnTo>
                    <a:pt x="169164" y="550163"/>
                  </a:lnTo>
                  <a:lnTo>
                    <a:pt x="163068" y="551687"/>
                  </a:lnTo>
                  <a:lnTo>
                    <a:pt x="161544" y="553211"/>
                  </a:lnTo>
                  <a:lnTo>
                    <a:pt x="150876" y="553211"/>
                  </a:lnTo>
                  <a:lnTo>
                    <a:pt x="147828" y="556260"/>
                  </a:lnTo>
                  <a:lnTo>
                    <a:pt x="147828" y="557784"/>
                  </a:lnTo>
                  <a:lnTo>
                    <a:pt x="144780" y="559308"/>
                  </a:lnTo>
                  <a:lnTo>
                    <a:pt x="140208" y="565404"/>
                  </a:lnTo>
                  <a:lnTo>
                    <a:pt x="135635" y="574548"/>
                  </a:lnTo>
                  <a:lnTo>
                    <a:pt x="131064" y="585216"/>
                  </a:lnTo>
                  <a:lnTo>
                    <a:pt x="124968" y="597408"/>
                  </a:lnTo>
                  <a:lnTo>
                    <a:pt x="120396" y="612648"/>
                  </a:lnTo>
                  <a:lnTo>
                    <a:pt x="108204" y="649224"/>
                  </a:lnTo>
                  <a:lnTo>
                    <a:pt x="103632" y="670560"/>
                  </a:lnTo>
                  <a:lnTo>
                    <a:pt x="97535" y="693420"/>
                  </a:lnTo>
                  <a:lnTo>
                    <a:pt x="92964" y="717803"/>
                  </a:lnTo>
                  <a:lnTo>
                    <a:pt x="83820" y="769620"/>
                  </a:lnTo>
                  <a:lnTo>
                    <a:pt x="77723" y="798576"/>
                  </a:lnTo>
                  <a:lnTo>
                    <a:pt x="74676" y="829055"/>
                  </a:lnTo>
                  <a:lnTo>
                    <a:pt x="70104" y="859536"/>
                  </a:lnTo>
                  <a:lnTo>
                    <a:pt x="65532" y="891540"/>
                  </a:lnTo>
                  <a:lnTo>
                    <a:pt x="62484" y="923544"/>
                  </a:lnTo>
                  <a:lnTo>
                    <a:pt x="57911" y="957072"/>
                  </a:lnTo>
                  <a:lnTo>
                    <a:pt x="51816" y="1027176"/>
                  </a:lnTo>
                  <a:lnTo>
                    <a:pt x="45720" y="1100328"/>
                  </a:lnTo>
                  <a:lnTo>
                    <a:pt x="44196" y="1138428"/>
                  </a:lnTo>
                  <a:lnTo>
                    <a:pt x="41147" y="1213104"/>
                  </a:lnTo>
                  <a:lnTo>
                    <a:pt x="38159" y="1289304"/>
                  </a:lnTo>
                  <a:lnTo>
                    <a:pt x="38100" y="1368552"/>
                  </a:lnTo>
                  <a:close/>
                </a:path>
                <a:path w="300354" h="1369060">
                  <a:moveTo>
                    <a:pt x="150876" y="515874"/>
                  </a:moveTo>
                  <a:lnTo>
                    <a:pt x="155448" y="513587"/>
                  </a:lnTo>
                  <a:lnTo>
                    <a:pt x="153924" y="515111"/>
                  </a:lnTo>
                  <a:lnTo>
                    <a:pt x="150876" y="515874"/>
                  </a:lnTo>
                  <a:close/>
                </a:path>
                <a:path w="300354" h="1369060">
                  <a:moveTo>
                    <a:pt x="149352" y="516636"/>
                  </a:moveTo>
                  <a:lnTo>
                    <a:pt x="150876" y="515874"/>
                  </a:lnTo>
                  <a:lnTo>
                    <a:pt x="153924" y="515111"/>
                  </a:lnTo>
                  <a:lnTo>
                    <a:pt x="149352" y="516636"/>
                  </a:lnTo>
                  <a:close/>
                </a:path>
                <a:path w="300354" h="1369060">
                  <a:moveTo>
                    <a:pt x="152400" y="516636"/>
                  </a:moveTo>
                  <a:lnTo>
                    <a:pt x="149352" y="516636"/>
                  </a:lnTo>
                  <a:lnTo>
                    <a:pt x="153924" y="515111"/>
                  </a:lnTo>
                  <a:lnTo>
                    <a:pt x="152400" y="516636"/>
                  </a:lnTo>
                  <a:close/>
                </a:path>
                <a:path w="300354" h="1369060">
                  <a:moveTo>
                    <a:pt x="149352" y="516636"/>
                  </a:moveTo>
                  <a:lnTo>
                    <a:pt x="147828" y="516636"/>
                  </a:lnTo>
                  <a:lnTo>
                    <a:pt x="150876" y="515874"/>
                  </a:lnTo>
                  <a:lnTo>
                    <a:pt x="149352" y="516636"/>
                  </a:lnTo>
                  <a:close/>
                </a:path>
                <a:path w="300354" h="1369060">
                  <a:moveTo>
                    <a:pt x="149352" y="554736"/>
                  </a:moveTo>
                  <a:lnTo>
                    <a:pt x="150876" y="553211"/>
                  </a:lnTo>
                  <a:lnTo>
                    <a:pt x="152400" y="553211"/>
                  </a:lnTo>
                  <a:lnTo>
                    <a:pt x="149352" y="554736"/>
                  </a:lnTo>
                  <a:close/>
                </a:path>
                <a:path w="300354" h="1369060">
                  <a:moveTo>
                    <a:pt x="152400" y="554736"/>
                  </a:moveTo>
                  <a:lnTo>
                    <a:pt x="149352" y="554736"/>
                  </a:lnTo>
                  <a:lnTo>
                    <a:pt x="152400" y="553211"/>
                  </a:lnTo>
                  <a:lnTo>
                    <a:pt x="158496" y="553211"/>
                  </a:lnTo>
                  <a:lnTo>
                    <a:pt x="152400" y="55473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0992" y="1900427"/>
              <a:ext cx="2987675" cy="1986280"/>
            </a:xfrm>
            <a:custGeom>
              <a:avLst/>
              <a:gdLst/>
              <a:ahLst/>
              <a:cxnLst/>
              <a:rect l="l" t="t" r="r" b="b"/>
              <a:pathLst>
                <a:path w="2987675" h="1986279">
                  <a:moveTo>
                    <a:pt x="2987167" y="506349"/>
                  </a:moveTo>
                  <a:lnTo>
                    <a:pt x="2985109" y="491159"/>
                  </a:lnTo>
                  <a:lnTo>
                    <a:pt x="2975356" y="478536"/>
                  </a:lnTo>
                  <a:lnTo>
                    <a:pt x="2771279" y="312420"/>
                  </a:lnTo>
                  <a:lnTo>
                    <a:pt x="2678176" y="236639"/>
                  </a:lnTo>
                  <a:lnTo>
                    <a:pt x="2678176" y="312420"/>
                  </a:lnTo>
                  <a:lnTo>
                    <a:pt x="2435860" y="172212"/>
                  </a:lnTo>
                  <a:lnTo>
                    <a:pt x="2428240" y="167640"/>
                  </a:lnTo>
                  <a:lnTo>
                    <a:pt x="2344890" y="120675"/>
                  </a:lnTo>
                  <a:lnTo>
                    <a:pt x="2344420" y="118872"/>
                  </a:lnTo>
                  <a:lnTo>
                    <a:pt x="2342883" y="109728"/>
                  </a:lnTo>
                  <a:lnTo>
                    <a:pt x="2336800" y="83820"/>
                  </a:lnTo>
                  <a:lnTo>
                    <a:pt x="2336800" y="82296"/>
                  </a:lnTo>
                  <a:lnTo>
                    <a:pt x="2333752" y="77724"/>
                  </a:lnTo>
                  <a:lnTo>
                    <a:pt x="2335276" y="77724"/>
                  </a:lnTo>
                  <a:lnTo>
                    <a:pt x="2340673" y="70370"/>
                  </a:lnTo>
                  <a:lnTo>
                    <a:pt x="2347658" y="64579"/>
                  </a:lnTo>
                  <a:lnTo>
                    <a:pt x="2356053" y="60794"/>
                  </a:lnTo>
                  <a:lnTo>
                    <a:pt x="2365756" y="59436"/>
                  </a:lnTo>
                  <a:lnTo>
                    <a:pt x="2368804" y="59436"/>
                  </a:lnTo>
                  <a:lnTo>
                    <a:pt x="2400808" y="85344"/>
                  </a:lnTo>
                  <a:lnTo>
                    <a:pt x="2678176" y="312420"/>
                  </a:lnTo>
                  <a:lnTo>
                    <a:pt x="2678176" y="236639"/>
                  </a:lnTo>
                  <a:lnTo>
                    <a:pt x="2475484" y="71628"/>
                  </a:lnTo>
                  <a:lnTo>
                    <a:pt x="2460739" y="59436"/>
                  </a:lnTo>
                  <a:lnTo>
                    <a:pt x="2396236" y="6096"/>
                  </a:lnTo>
                  <a:lnTo>
                    <a:pt x="2387993" y="3225"/>
                  </a:lnTo>
                  <a:lnTo>
                    <a:pt x="2379472" y="1333"/>
                  </a:lnTo>
                  <a:lnTo>
                    <a:pt x="2370937" y="317"/>
                  </a:lnTo>
                  <a:lnTo>
                    <a:pt x="2362708" y="0"/>
                  </a:lnTo>
                  <a:lnTo>
                    <a:pt x="2353348" y="558"/>
                  </a:lnTo>
                  <a:lnTo>
                    <a:pt x="2343848" y="2095"/>
                  </a:lnTo>
                  <a:lnTo>
                    <a:pt x="2334628" y="4508"/>
                  </a:lnTo>
                  <a:lnTo>
                    <a:pt x="2326132" y="7620"/>
                  </a:lnTo>
                  <a:lnTo>
                    <a:pt x="2323084" y="7620"/>
                  </a:lnTo>
                  <a:lnTo>
                    <a:pt x="2320036" y="10668"/>
                  </a:lnTo>
                  <a:lnTo>
                    <a:pt x="2316988" y="12192"/>
                  </a:lnTo>
                  <a:lnTo>
                    <a:pt x="2316683" y="12395"/>
                  </a:lnTo>
                  <a:lnTo>
                    <a:pt x="2313940" y="0"/>
                  </a:lnTo>
                  <a:lnTo>
                    <a:pt x="2251456" y="25908"/>
                  </a:lnTo>
                  <a:lnTo>
                    <a:pt x="1943608" y="157302"/>
                  </a:lnTo>
                  <a:lnTo>
                    <a:pt x="1943608" y="277368"/>
                  </a:lnTo>
                  <a:lnTo>
                    <a:pt x="1239507" y="635508"/>
                  </a:lnTo>
                  <a:lnTo>
                    <a:pt x="1239507" y="633984"/>
                  </a:lnTo>
                  <a:lnTo>
                    <a:pt x="1128255" y="690384"/>
                  </a:lnTo>
                  <a:lnTo>
                    <a:pt x="1126731" y="691908"/>
                  </a:lnTo>
                  <a:lnTo>
                    <a:pt x="892035" y="809256"/>
                  </a:lnTo>
                  <a:lnTo>
                    <a:pt x="800595" y="856488"/>
                  </a:lnTo>
                  <a:lnTo>
                    <a:pt x="547611" y="984504"/>
                  </a:lnTo>
                  <a:lnTo>
                    <a:pt x="549148" y="982992"/>
                  </a:lnTo>
                  <a:lnTo>
                    <a:pt x="515607" y="1001280"/>
                  </a:lnTo>
                  <a:lnTo>
                    <a:pt x="501891" y="1008900"/>
                  </a:lnTo>
                  <a:lnTo>
                    <a:pt x="488175" y="1015758"/>
                  </a:lnTo>
                  <a:lnTo>
                    <a:pt x="488175" y="1014984"/>
                  </a:lnTo>
                  <a:lnTo>
                    <a:pt x="486994" y="1003846"/>
                  </a:lnTo>
                  <a:lnTo>
                    <a:pt x="475157" y="958151"/>
                  </a:lnTo>
                  <a:lnTo>
                    <a:pt x="450075" y="915924"/>
                  </a:lnTo>
                  <a:lnTo>
                    <a:pt x="448551" y="914400"/>
                  </a:lnTo>
                  <a:lnTo>
                    <a:pt x="463791" y="908304"/>
                  </a:lnTo>
                  <a:lnTo>
                    <a:pt x="1759191" y="355092"/>
                  </a:lnTo>
                  <a:lnTo>
                    <a:pt x="1929879" y="283464"/>
                  </a:lnTo>
                  <a:lnTo>
                    <a:pt x="1943608" y="277368"/>
                  </a:lnTo>
                  <a:lnTo>
                    <a:pt x="1943608" y="157302"/>
                  </a:lnTo>
                  <a:lnTo>
                    <a:pt x="349529" y="837603"/>
                  </a:lnTo>
                  <a:lnTo>
                    <a:pt x="349529" y="1606473"/>
                  </a:lnTo>
                  <a:lnTo>
                    <a:pt x="236715" y="1499628"/>
                  </a:lnTo>
                  <a:lnTo>
                    <a:pt x="268503" y="1281595"/>
                  </a:lnTo>
                  <a:lnTo>
                    <a:pt x="270243" y="1280172"/>
                  </a:lnTo>
                  <a:lnTo>
                    <a:pt x="315963" y="1243596"/>
                  </a:lnTo>
                  <a:lnTo>
                    <a:pt x="329831" y="1229728"/>
                  </a:lnTo>
                  <a:lnTo>
                    <a:pt x="331203" y="1242060"/>
                  </a:lnTo>
                  <a:lnTo>
                    <a:pt x="332727" y="1275588"/>
                  </a:lnTo>
                  <a:lnTo>
                    <a:pt x="349491" y="1604772"/>
                  </a:lnTo>
                  <a:lnTo>
                    <a:pt x="349529" y="1606473"/>
                  </a:lnTo>
                  <a:lnTo>
                    <a:pt x="349529" y="837603"/>
                  </a:lnTo>
                  <a:lnTo>
                    <a:pt x="328282" y="846670"/>
                  </a:lnTo>
                  <a:lnTo>
                    <a:pt x="328282" y="1200467"/>
                  </a:lnTo>
                  <a:lnTo>
                    <a:pt x="279387" y="1237500"/>
                  </a:lnTo>
                  <a:lnTo>
                    <a:pt x="276339" y="1240548"/>
                  </a:lnTo>
                  <a:lnTo>
                    <a:pt x="276339" y="1237488"/>
                  </a:lnTo>
                  <a:lnTo>
                    <a:pt x="283959" y="1187196"/>
                  </a:lnTo>
                  <a:lnTo>
                    <a:pt x="292201" y="1189469"/>
                  </a:lnTo>
                  <a:lnTo>
                    <a:pt x="300723" y="1191590"/>
                  </a:lnTo>
                  <a:lnTo>
                    <a:pt x="309257" y="1193419"/>
                  </a:lnTo>
                  <a:lnTo>
                    <a:pt x="317487" y="1194828"/>
                  </a:lnTo>
                  <a:lnTo>
                    <a:pt x="328142" y="1196162"/>
                  </a:lnTo>
                  <a:lnTo>
                    <a:pt x="328155" y="1196340"/>
                  </a:lnTo>
                  <a:lnTo>
                    <a:pt x="328155" y="1197864"/>
                  </a:lnTo>
                  <a:lnTo>
                    <a:pt x="328282" y="1200467"/>
                  </a:lnTo>
                  <a:lnTo>
                    <a:pt x="328282" y="846670"/>
                  </a:lnTo>
                  <a:lnTo>
                    <a:pt x="323646" y="848652"/>
                  </a:lnTo>
                  <a:lnTo>
                    <a:pt x="323646" y="1085100"/>
                  </a:lnTo>
                  <a:lnTo>
                    <a:pt x="320548" y="1085100"/>
                  </a:lnTo>
                  <a:lnTo>
                    <a:pt x="314617" y="1082522"/>
                  </a:lnTo>
                  <a:lnTo>
                    <a:pt x="308533" y="1079385"/>
                  </a:lnTo>
                  <a:lnTo>
                    <a:pt x="302755" y="1075664"/>
                  </a:lnTo>
                  <a:lnTo>
                    <a:pt x="300355" y="1073658"/>
                  </a:lnTo>
                  <a:lnTo>
                    <a:pt x="300723" y="1071372"/>
                  </a:lnTo>
                  <a:lnTo>
                    <a:pt x="308343" y="1022604"/>
                  </a:lnTo>
                  <a:lnTo>
                    <a:pt x="308343" y="1021080"/>
                  </a:lnTo>
                  <a:lnTo>
                    <a:pt x="309867" y="1019556"/>
                  </a:lnTo>
                  <a:lnTo>
                    <a:pt x="309867" y="1018032"/>
                  </a:lnTo>
                  <a:lnTo>
                    <a:pt x="311391" y="1018032"/>
                  </a:lnTo>
                  <a:lnTo>
                    <a:pt x="311391" y="1016508"/>
                  </a:lnTo>
                  <a:lnTo>
                    <a:pt x="317487" y="1016508"/>
                  </a:lnTo>
                  <a:lnTo>
                    <a:pt x="319011" y="1019556"/>
                  </a:lnTo>
                  <a:lnTo>
                    <a:pt x="320535" y="1021080"/>
                  </a:lnTo>
                  <a:lnTo>
                    <a:pt x="323583" y="1083564"/>
                  </a:lnTo>
                  <a:lnTo>
                    <a:pt x="323646" y="1085100"/>
                  </a:lnTo>
                  <a:lnTo>
                    <a:pt x="323646" y="848652"/>
                  </a:lnTo>
                  <a:lnTo>
                    <a:pt x="315988" y="851916"/>
                  </a:lnTo>
                  <a:lnTo>
                    <a:pt x="314439" y="851916"/>
                  </a:lnTo>
                  <a:lnTo>
                    <a:pt x="255765" y="863346"/>
                  </a:lnTo>
                  <a:lnTo>
                    <a:pt x="206235" y="893064"/>
                  </a:lnTo>
                  <a:lnTo>
                    <a:pt x="201663" y="899160"/>
                  </a:lnTo>
                  <a:lnTo>
                    <a:pt x="200139" y="899160"/>
                  </a:lnTo>
                  <a:lnTo>
                    <a:pt x="200139" y="900684"/>
                  </a:lnTo>
                  <a:lnTo>
                    <a:pt x="182194" y="920864"/>
                  </a:lnTo>
                  <a:lnTo>
                    <a:pt x="167373" y="944308"/>
                  </a:lnTo>
                  <a:lnTo>
                    <a:pt x="155994" y="970343"/>
                  </a:lnTo>
                  <a:lnTo>
                    <a:pt x="148323" y="998220"/>
                  </a:lnTo>
                  <a:lnTo>
                    <a:pt x="136131" y="1085088"/>
                  </a:lnTo>
                  <a:lnTo>
                    <a:pt x="91059" y="1385557"/>
                  </a:lnTo>
                  <a:lnTo>
                    <a:pt x="85839" y="1389900"/>
                  </a:lnTo>
                  <a:lnTo>
                    <a:pt x="79743" y="1394472"/>
                  </a:lnTo>
                  <a:lnTo>
                    <a:pt x="84315" y="1397520"/>
                  </a:lnTo>
                  <a:lnTo>
                    <a:pt x="88480" y="1401699"/>
                  </a:lnTo>
                  <a:lnTo>
                    <a:pt x="0" y="1985772"/>
                  </a:lnTo>
                  <a:lnTo>
                    <a:pt x="164287" y="1985772"/>
                  </a:lnTo>
                  <a:lnTo>
                    <a:pt x="229082" y="1543824"/>
                  </a:lnTo>
                  <a:lnTo>
                    <a:pt x="351015" y="1665757"/>
                  </a:lnTo>
                  <a:lnTo>
                    <a:pt x="360159" y="1842516"/>
                  </a:lnTo>
                  <a:lnTo>
                    <a:pt x="360260" y="1846694"/>
                  </a:lnTo>
                  <a:lnTo>
                    <a:pt x="181622" y="1985784"/>
                  </a:lnTo>
                  <a:lnTo>
                    <a:pt x="268554" y="1985784"/>
                  </a:lnTo>
                  <a:lnTo>
                    <a:pt x="361886" y="1909076"/>
                  </a:lnTo>
                  <a:lnTo>
                    <a:pt x="365912" y="1985772"/>
                  </a:lnTo>
                  <a:lnTo>
                    <a:pt x="533514" y="1985772"/>
                  </a:lnTo>
                  <a:lnTo>
                    <a:pt x="523227" y="1776996"/>
                  </a:lnTo>
                  <a:lnTo>
                    <a:pt x="526275" y="1775472"/>
                  </a:lnTo>
                  <a:lnTo>
                    <a:pt x="523227" y="1772424"/>
                  </a:lnTo>
                  <a:lnTo>
                    <a:pt x="500367" y="1271016"/>
                  </a:lnTo>
                  <a:lnTo>
                    <a:pt x="498856" y="1223772"/>
                  </a:lnTo>
                  <a:lnTo>
                    <a:pt x="494271" y="1147572"/>
                  </a:lnTo>
                  <a:lnTo>
                    <a:pt x="494271" y="1138428"/>
                  </a:lnTo>
                  <a:lnTo>
                    <a:pt x="494080" y="1136103"/>
                  </a:lnTo>
                  <a:lnTo>
                    <a:pt x="500367" y="1132344"/>
                  </a:lnTo>
                  <a:lnTo>
                    <a:pt x="509511" y="1127772"/>
                  </a:lnTo>
                  <a:lnTo>
                    <a:pt x="532371" y="1117104"/>
                  </a:lnTo>
                  <a:lnTo>
                    <a:pt x="558279" y="1103388"/>
                  </a:lnTo>
                  <a:lnTo>
                    <a:pt x="588289" y="1088148"/>
                  </a:lnTo>
                  <a:lnTo>
                    <a:pt x="792314" y="984504"/>
                  </a:lnTo>
                  <a:lnTo>
                    <a:pt x="1479397" y="635508"/>
                  </a:lnTo>
                  <a:lnTo>
                    <a:pt x="2186101" y="277368"/>
                  </a:lnTo>
                  <a:lnTo>
                    <a:pt x="2352052" y="193560"/>
                  </a:lnTo>
                  <a:lnTo>
                    <a:pt x="2432812" y="239268"/>
                  </a:lnTo>
                  <a:lnTo>
                    <a:pt x="2938780" y="531876"/>
                  </a:lnTo>
                  <a:lnTo>
                    <a:pt x="2941828" y="533400"/>
                  </a:lnTo>
                  <a:lnTo>
                    <a:pt x="2949448" y="536448"/>
                  </a:lnTo>
                  <a:lnTo>
                    <a:pt x="2960116" y="536448"/>
                  </a:lnTo>
                  <a:lnTo>
                    <a:pt x="2964688" y="534924"/>
                  </a:lnTo>
                  <a:lnTo>
                    <a:pt x="2969260" y="531876"/>
                  </a:lnTo>
                  <a:lnTo>
                    <a:pt x="2981782" y="520979"/>
                  </a:lnTo>
                  <a:lnTo>
                    <a:pt x="2987167" y="506349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62584" y="1903475"/>
              <a:ext cx="2042160" cy="1036319"/>
            </a:xfrm>
            <a:custGeom>
              <a:avLst/>
              <a:gdLst/>
              <a:ahLst/>
              <a:cxnLst/>
              <a:rect l="l" t="t" r="r" b="b"/>
              <a:pathLst>
                <a:path w="2042160" h="1036319">
                  <a:moveTo>
                    <a:pt x="1940008" y="213360"/>
                  </a:moveTo>
                  <a:lnTo>
                    <a:pt x="1924812" y="213360"/>
                  </a:lnTo>
                  <a:lnTo>
                    <a:pt x="1932432" y="210312"/>
                  </a:lnTo>
                  <a:lnTo>
                    <a:pt x="1926945" y="209092"/>
                  </a:lnTo>
                  <a:lnTo>
                    <a:pt x="2031492" y="0"/>
                  </a:lnTo>
                  <a:lnTo>
                    <a:pt x="2042160" y="6096"/>
                  </a:lnTo>
                  <a:lnTo>
                    <a:pt x="1940008" y="213360"/>
                  </a:lnTo>
                  <a:close/>
                </a:path>
                <a:path w="2042160" h="1036319">
                  <a:moveTo>
                    <a:pt x="1600178" y="376428"/>
                  </a:moveTo>
                  <a:lnTo>
                    <a:pt x="1586483" y="376428"/>
                  </a:lnTo>
                  <a:lnTo>
                    <a:pt x="1592579" y="373380"/>
                  </a:lnTo>
                  <a:lnTo>
                    <a:pt x="1588439" y="372459"/>
                  </a:lnTo>
                  <a:lnTo>
                    <a:pt x="1691640" y="163068"/>
                  </a:lnTo>
                  <a:lnTo>
                    <a:pt x="1699260" y="158496"/>
                  </a:lnTo>
                  <a:lnTo>
                    <a:pt x="1740408" y="167639"/>
                  </a:lnTo>
                  <a:lnTo>
                    <a:pt x="1703832" y="167639"/>
                  </a:lnTo>
                  <a:lnTo>
                    <a:pt x="1696212" y="170687"/>
                  </a:lnTo>
                  <a:lnTo>
                    <a:pt x="1701712" y="171910"/>
                  </a:lnTo>
                  <a:lnTo>
                    <a:pt x="1600178" y="376428"/>
                  </a:lnTo>
                  <a:close/>
                </a:path>
                <a:path w="2042160" h="1036319">
                  <a:moveTo>
                    <a:pt x="1701712" y="171910"/>
                  </a:moveTo>
                  <a:lnTo>
                    <a:pt x="1696212" y="170687"/>
                  </a:lnTo>
                  <a:lnTo>
                    <a:pt x="1703832" y="167639"/>
                  </a:lnTo>
                  <a:lnTo>
                    <a:pt x="1701712" y="171910"/>
                  </a:lnTo>
                  <a:close/>
                </a:path>
                <a:path w="2042160" h="1036319">
                  <a:moveTo>
                    <a:pt x="1929384" y="222504"/>
                  </a:moveTo>
                  <a:lnTo>
                    <a:pt x="1701712" y="171910"/>
                  </a:lnTo>
                  <a:lnTo>
                    <a:pt x="1703832" y="167639"/>
                  </a:lnTo>
                  <a:lnTo>
                    <a:pt x="1740408" y="167639"/>
                  </a:lnTo>
                  <a:lnTo>
                    <a:pt x="1926945" y="209092"/>
                  </a:lnTo>
                  <a:lnTo>
                    <a:pt x="1924812" y="213360"/>
                  </a:lnTo>
                  <a:lnTo>
                    <a:pt x="1940008" y="213360"/>
                  </a:lnTo>
                  <a:lnTo>
                    <a:pt x="1937004" y="219456"/>
                  </a:lnTo>
                  <a:lnTo>
                    <a:pt x="1929384" y="222504"/>
                  </a:lnTo>
                  <a:close/>
                </a:path>
                <a:path w="2042160" h="1036319">
                  <a:moveTo>
                    <a:pt x="1924812" y="213360"/>
                  </a:moveTo>
                  <a:lnTo>
                    <a:pt x="1926945" y="209092"/>
                  </a:lnTo>
                  <a:lnTo>
                    <a:pt x="1932432" y="210312"/>
                  </a:lnTo>
                  <a:lnTo>
                    <a:pt x="1924812" y="213360"/>
                  </a:lnTo>
                  <a:close/>
                </a:path>
                <a:path w="2042160" h="1036319">
                  <a:moveTo>
                    <a:pt x="1261828" y="537972"/>
                  </a:moveTo>
                  <a:lnTo>
                    <a:pt x="1246632" y="537972"/>
                  </a:lnTo>
                  <a:lnTo>
                    <a:pt x="1254252" y="534924"/>
                  </a:lnTo>
                  <a:lnTo>
                    <a:pt x="1248734" y="533705"/>
                  </a:lnTo>
                  <a:lnTo>
                    <a:pt x="1351787" y="324612"/>
                  </a:lnTo>
                  <a:lnTo>
                    <a:pt x="1359408" y="321564"/>
                  </a:lnTo>
                  <a:lnTo>
                    <a:pt x="1400555" y="330708"/>
                  </a:lnTo>
                  <a:lnTo>
                    <a:pt x="1363979" y="330708"/>
                  </a:lnTo>
                  <a:lnTo>
                    <a:pt x="1356360" y="333756"/>
                  </a:lnTo>
                  <a:lnTo>
                    <a:pt x="1361877" y="334974"/>
                  </a:lnTo>
                  <a:lnTo>
                    <a:pt x="1261828" y="537972"/>
                  </a:lnTo>
                  <a:close/>
                </a:path>
                <a:path w="2042160" h="1036319">
                  <a:moveTo>
                    <a:pt x="1361877" y="334974"/>
                  </a:moveTo>
                  <a:lnTo>
                    <a:pt x="1356360" y="333756"/>
                  </a:lnTo>
                  <a:lnTo>
                    <a:pt x="1363979" y="330708"/>
                  </a:lnTo>
                  <a:lnTo>
                    <a:pt x="1361877" y="334974"/>
                  </a:lnTo>
                  <a:close/>
                </a:path>
                <a:path w="2042160" h="1036319">
                  <a:moveTo>
                    <a:pt x="1591056" y="385572"/>
                  </a:moveTo>
                  <a:lnTo>
                    <a:pt x="1361877" y="334974"/>
                  </a:lnTo>
                  <a:lnTo>
                    <a:pt x="1363979" y="330708"/>
                  </a:lnTo>
                  <a:lnTo>
                    <a:pt x="1400555" y="330708"/>
                  </a:lnTo>
                  <a:lnTo>
                    <a:pt x="1588439" y="372459"/>
                  </a:lnTo>
                  <a:lnTo>
                    <a:pt x="1586483" y="376428"/>
                  </a:lnTo>
                  <a:lnTo>
                    <a:pt x="1600178" y="376428"/>
                  </a:lnTo>
                  <a:lnTo>
                    <a:pt x="1597152" y="382524"/>
                  </a:lnTo>
                  <a:lnTo>
                    <a:pt x="1591056" y="385572"/>
                  </a:lnTo>
                  <a:close/>
                </a:path>
                <a:path w="2042160" h="1036319">
                  <a:moveTo>
                    <a:pt x="1586483" y="376428"/>
                  </a:moveTo>
                  <a:lnTo>
                    <a:pt x="1588439" y="372459"/>
                  </a:lnTo>
                  <a:lnTo>
                    <a:pt x="1592579" y="373380"/>
                  </a:lnTo>
                  <a:lnTo>
                    <a:pt x="1586483" y="376428"/>
                  </a:lnTo>
                  <a:close/>
                </a:path>
                <a:path w="2042160" h="1036319">
                  <a:moveTo>
                    <a:pt x="921955" y="701040"/>
                  </a:moveTo>
                  <a:lnTo>
                    <a:pt x="906780" y="701040"/>
                  </a:lnTo>
                  <a:lnTo>
                    <a:pt x="914399" y="697992"/>
                  </a:lnTo>
                  <a:lnTo>
                    <a:pt x="908899" y="696769"/>
                  </a:lnTo>
                  <a:lnTo>
                    <a:pt x="1013460" y="486156"/>
                  </a:lnTo>
                  <a:lnTo>
                    <a:pt x="1019556" y="483108"/>
                  </a:lnTo>
                  <a:lnTo>
                    <a:pt x="1060972" y="492252"/>
                  </a:lnTo>
                  <a:lnTo>
                    <a:pt x="1024128" y="492252"/>
                  </a:lnTo>
                  <a:lnTo>
                    <a:pt x="1018032" y="495300"/>
                  </a:lnTo>
                  <a:lnTo>
                    <a:pt x="1022184" y="496222"/>
                  </a:lnTo>
                  <a:lnTo>
                    <a:pt x="921955" y="701040"/>
                  </a:lnTo>
                  <a:close/>
                </a:path>
                <a:path w="2042160" h="1036319">
                  <a:moveTo>
                    <a:pt x="1022184" y="496222"/>
                  </a:moveTo>
                  <a:lnTo>
                    <a:pt x="1018032" y="495300"/>
                  </a:lnTo>
                  <a:lnTo>
                    <a:pt x="1024128" y="492252"/>
                  </a:lnTo>
                  <a:lnTo>
                    <a:pt x="1022184" y="496222"/>
                  </a:lnTo>
                  <a:close/>
                </a:path>
                <a:path w="2042160" h="1036319">
                  <a:moveTo>
                    <a:pt x="1251204" y="547116"/>
                  </a:moveTo>
                  <a:lnTo>
                    <a:pt x="1022184" y="496222"/>
                  </a:lnTo>
                  <a:lnTo>
                    <a:pt x="1024128" y="492252"/>
                  </a:lnTo>
                  <a:lnTo>
                    <a:pt x="1060972" y="492252"/>
                  </a:lnTo>
                  <a:lnTo>
                    <a:pt x="1248734" y="533705"/>
                  </a:lnTo>
                  <a:lnTo>
                    <a:pt x="1246632" y="537972"/>
                  </a:lnTo>
                  <a:lnTo>
                    <a:pt x="1261828" y="537972"/>
                  </a:lnTo>
                  <a:lnTo>
                    <a:pt x="1258824" y="544068"/>
                  </a:lnTo>
                  <a:lnTo>
                    <a:pt x="1251204" y="547116"/>
                  </a:lnTo>
                  <a:close/>
                </a:path>
                <a:path w="2042160" h="1036319">
                  <a:moveTo>
                    <a:pt x="1246632" y="537972"/>
                  </a:moveTo>
                  <a:lnTo>
                    <a:pt x="1248734" y="533705"/>
                  </a:lnTo>
                  <a:lnTo>
                    <a:pt x="1254252" y="534924"/>
                  </a:lnTo>
                  <a:lnTo>
                    <a:pt x="1246632" y="537972"/>
                  </a:lnTo>
                  <a:close/>
                </a:path>
                <a:path w="2042160" h="1036319">
                  <a:moveTo>
                    <a:pt x="582146" y="864108"/>
                  </a:moveTo>
                  <a:lnTo>
                    <a:pt x="568452" y="864108"/>
                  </a:lnTo>
                  <a:lnTo>
                    <a:pt x="574548" y="861060"/>
                  </a:lnTo>
                  <a:lnTo>
                    <a:pt x="570395" y="860137"/>
                  </a:lnTo>
                  <a:lnTo>
                    <a:pt x="673608" y="649224"/>
                  </a:lnTo>
                  <a:lnTo>
                    <a:pt x="681228" y="646176"/>
                  </a:lnTo>
                  <a:lnTo>
                    <a:pt x="722376" y="655320"/>
                  </a:lnTo>
                  <a:lnTo>
                    <a:pt x="685799" y="655320"/>
                  </a:lnTo>
                  <a:lnTo>
                    <a:pt x="678180" y="658368"/>
                  </a:lnTo>
                  <a:lnTo>
                    <a:pt x="683680" y="659590"/>
                  </a:lnTo>
                  <a:lnTo>
                    <a:pt x="582146" y="864108"/>
                  </a:lnTo>
                  <a:close/>
                </a:path>
                <a:path w="2042160" h="1036319">
                  <a:moveTo>
                    <a:pt x="683680" y="659590"/>
                  </a:moveTo>
                  <a:lnTo>
                    <a:pt x="678180" y="658368"/>
                  </a:lnTo>
                  <a:lnTo>
                    <a:pt x="685799" y="655320"/>
                  </a:lnTo>
                  <a:lnTo>
                    <a:pt x="683680" y="659590"/>
                  </a:lnTo>
                  <a:close/>
                </a:path>
                <a:path w="2042160" h="1036319">
                  <a:moveTo>
                    <a:pt x="911351" y="710184"/>
                  </a:moveTo>
                  <a:lnTo>
                    <a:pt x="683680" y="659590"/>
                  </a:lnTo>
                  <a:lnTo>
                    <a:pt x="685799" y="655320"/>
                  </a:lnTo>
                  <a:lnTo>
                    <a:pt x="722376" y="655320"/>
                  </a:lnTo>
                  <a:lnTo>
                    <a:pt x="908899" y="696769"/>
                  </a:lnTo>
                  <a:lnTo>
                    <a:pt x="906780" y="701040"/>
                  </a:lnTo>
                  <a:lnTo>
                    <a:pt x="921955" y="701040"/>
                  </a:lnTo>
                  <a:lnTo>
                    <a:pt x="918972" y="707136"/>
                  </a:lnTo>
                  <a:lnTo>
                    <a:pt x="911351" y="710184"/>
                  </a:lnTo>
                  <a:close/>
                </a:path>
                <a:path w="2042160" h="1036319">
                  <a:moveTo>
                    <a:pt x="906780" y="701040"/>
                  </a:moveTo>
                  <a:lnTo>
                    <a:pt x="908899" y="696769"/>
                  </a:lnTo>
                  <a:lnTo>
                    <a:pt x="914399" y="697992"/>
                  </a:lnTo>
                  <a:lnTo>
                    <a:pt x="906780" y="701040"/>
                  </a:lnTo>
                  <a:close/>
                </a:path>
                <a:path w="2042160" h="1036319">
                  <a:moveTo>
                    <a:pt x="243029" y="1027176"/>
                  </a:moveTo>
                  <a:lnTo>
                    <a:pt x="228600" y="1027176"/>
                  </a:lnTo>
                  <a:lnTo>
                    <a:pt x="236219" y="1022604"/>
                  </a:lnTo>
                  <a:lnTo>
                    <a:pt x="231384" y="1021567"/>
                  </a:lnTo>
                  <a:lnTo>
                    <a:pt x="335280" y="812292"/>
                  </a:lnTo>
                  <a:lnTo>
                    <a:pt x="341376" y="809244"/>
                  </a:lnTo>
                  <a:lnTo>
                    <a:pt x="375666" y="816864"/>
                  </a:lnTo>
                  <a:lnTo>
                    <a:pt x="345948" y="816864"/>
                  </a:lnTo>
                  <a:lnTo>
                    <a:pt x="339852" y="821436"/>
                  </a:lnTo>
                  <a:lnTo>
                    <a:pt x="343329" y="822214"/>
                  </a:lnTo>
                  <a:lnTo>
                    <a:pt x="243029" y="1027176"/>
                  </a:lnTo>
                  <a:close/>
                </a:path>
                <a:path w="2042160" h="1036319">
                  <a:moveTo>
                    <a:pt x="343329" y="822214"/>
                  </a:moveTo>
                  <a:lnTo>
                    <a:pt x="339852" y="821436"/>
                  </a:lnTo>
                  <a:lnTo>
                    <a:pt x="345948" y="816864"/>
                  </a:lnTo>
                  <a:lnTo>
                    <a:pt x="343329" y="822214"/>
                  </a:lnTo>
                  <a:close/>
                </a:path>
                <a:path w="2042160" h="1036319">
                  <a:moveTo>
                    <a:pt x="571500" y="873252"/>
                  </a:moveTo>
                  <a:lnTo>
                    <a:pt x="343329" y="822214"/>
                  </a:lnTo>
                  <a:lnTo>
                    <a:pt x="345948" y="816864"/>
                  </a:lnTo>
                  <a:lnTo>
                    <a:pt x="375666" y="816864"/>
                  </a:lnTo>
                  <a:lnTo>
                    <a:pt x="570395" y="860137"/>
                  </a:lnTo>
                  <a:lnTo>
                    <a:pt x="568452" y="864108"/>
                  </a:lnTo>
                  <a:lnTo>
                    <a:pt x="582146" y="864108"/>
                  </a:lnTo>
                  <a:lnTo>
                    <a:pt x="579120" y="870204"/>
                  </a:lnTo>
                  <a:lnTo>
                    <a:pt x="571500" y="873252"/>
                  </a:lnTo>
                  <a:close/>
                </a:path>
                <a:path w="2042160" h="1036319">
                  <a:moveTo>
                    <a:pt x="568452" y="864108"/>
                  </a:moveTo>
                  <a:lnTo>
                    <a:pt x="570395" y="860137"/>
                  </a:lnTo>
                  <a:lnTo>
                    <a:pt x="574548" y="861060"/>
                  </a:lnTo>
                  <a:lnTo>
                    <a:pt x="568452" y="864108"/>
                  </a:lnTo>
                  <a:close/>
                </a:path>
                <a:path w="2042160" h="1036319">
                  <a:moveTo>
                    <a:pt x="233172" y="1036320"/>
                  </a:moveTo>
                  <a:lnTo>
                    <a:pt x="0" y="984504"/>
                  </a:lnTo>
                  <a:lnTo>
                    <a:pt x="1524" y="972312"/>
                  </a:lnTo>
                  <a:lnTo>
                    <a:pt x="231384" y="1021567"/>
                  </a:lnTo>
                  <a:lnTo>
                    <a:pt x="228600" y="1027176"/>
                  </a:lnTo>
                  <a:lnTo>
                    <a:pt x="243029" y="1027176"/>
                  </a:lnTo>
                  <a:lnTo>
                    <a:pt x="240792" y="1031748"/>
                  </a:lnTo>
                  <a:lnTo>
                    <a:pt x="233172" y="1036320"/>
                  </a:lnTo>
                  <a:close/>
                </a:path>
                <a:path w="2042160" h="1036319">
                  <a:moveTo>
                    <a:pt x="228600" y="1027176"/>
                  </a:moveTo>
                  <a:lnTo>
                    <a:pt x="231384" y="1021567"/>
                  </a:lnTo>
                  <a:lnTo>
                    <a:pt x="236219" y="1022604"/>
                  </a:lnTo>
                  <a:lnTo>
                    <a:pt x="228600" y="1027176"/>
                  </a:lnTo>
                  <a:close/>
                </a:path>
              </a:pathLst>
            </a:custGeom>
            <a:solidFill>
              <a:srgbClr val="8787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8992" y="2967227"/>
              <a:ext cx="22860" cy="62865"/>
            </a:xfrm>
            <a:custGeom>
              <a:avLst/>
              <a:gdLst/>
              <a:ahLst/>
              <a:cxnLst/>
              <a:rect l="l" t="t" r="r" b="b"/>
              <a:pathLst>
                <a:path w="22859" h="62864">
                  <a:moveTo>
                    <a:pt x="0" y="62484"/>
                  </a:moveTo>
                  <a:lnTo>
                    <a:pt x="0" y="54864"/>
                  </a:lnTo>
                  <a:lnTo>
                    <a:pt x="3047" y="42672"/>
                  </a:lnTo>
                  <a:lnTo>
                    <a:pt x="4571" y="0"/>
                  </a:lnTo>
                  <a:lnTo>
                    <a:pt x="7619" y="4572"/>
                  </a:lnTo>
                  <a:lnTo>
                    <a:pt x="7619" y="9144"/>
                  </a:lnTo>
                  <a:lnTo>
                    <a:pt x="10667" y="12192"/>
                  </a:lnTo>
                  <a:lnTo>
                    <a:pt x="13215" y="22217"/>
                  </a:lnTo>
                  <a:lnTo>
                    <a:pt x="16192" y="31813"/>
                  </a:lnTo>
                  <a:lnTo>
                    <a:pt x="19454" y="41124"/>
                  </a:lnTo>
                  <a:lnTo>
                    <a:pt x="22859" y="50292"/>
                  </a:lnTo>
                  <a:lnTo>
                    <a:pt x="0" y="62484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1748" y="1984247"/>
              <a:ext cx="1977389" cy="1141730"/>
            </a:xfrm>
            <a:custGeom>
              <a:avLst/>
              <a:gdLst/>
              <a:ahLst/>
              <a:cxnLst/>
              <a:rect l="l" t="t" r="r" b="b"/>
              <a:pathLst>
                <a:path w="1977389" h="1141730">
                  <a:moveTo>
                    <a:pt x="36576" y="1141475"/>
                  </a:moveTo>
                  <a:lnTo>
                    <a:pt x="14287" y="1109329"/>
                  </a:lnTo>
                  <a:lnTo>
                    <a:pt x="1524" y="1071372"/>
                  </a:lnTo>
                  <a:lnTo>
                    <a:pt x="0" y="1068324"/>
                  </a:lnTo>
                  <a:lnTo>
                    <a:pt x="0" y="1040892"/>
                  </a:lnTo>
                  <a:lnTo>
                    <a:pt x="1428" y="1032891"/>
                  </a:lnTo>
                  <a:lnTo>
                    <a:pt x="18669" y="989647"/>
                  </a:lnTo>
                  <a:lnTo>
                    <a:pt x="45148" y="960501"/>
                  </a:lnTo>
                  <a:lnTo>
                    <a:pt x="60960" y="949452"/>
                  </a:lnTo>
                  <a:lnTo>
                    <a:pt x="62483" y="949452"/>
                  </a:lnTo>
                  <a:lnTo>
                    <a:pt x="74676" y="943356"/>
                  </a:lnTo>
                  <a:lnTo>
                    <a:pt x="80772" y="941831"/>
                  </a:lnTo>
                  <a:lnTo>
                    <a:pt x="86868" y="941831"/>
                  </a:lnTo>
                  <a:lnTo>
                    <a:pt x="116895" y="912471"/>
                  </a:lnTo>
                  <a:lnTo>
                    <a:pt x="151066" y="887539"/>
                  </a:lnTo>
                  <a:lnTo>
                    <a:pt x="187809" y="865751"/>
                  </a:lnTo>
                  <a:lnTo>
                    <a:pt x="225552" y="845820"/>
                  </a:lnTo>
                  <a:lnTo>
                    <a:pt x="259580" y="828675"/>
                  </a:lnTo>
                  <a:lnTo>
                    <a:pt x="682752" y="611124"/>
                  </a:lnTo>
                  <a:lnTo>
                    <a:pt x="729234" y="588073"/>
                  </a:lnTo>
                  <a:lnTo>
                    <a:pt x="752617" y="576191"/>
                  </a:lnTo>
                  <a:lnTo>
                    <a:pt x="775716" y="563880"/>
                  </a:lnTo>
                  <a:lnTo>
                    <a:pt x="1007364" y="445008"/>
                  </a:lnTo>
                  <a:lnTo>
                    <a:pt x="1035939" y="430815"/>
                  </a:lnTo>
                  <a:lnTo>
                    <a:pt x="1093089" y="401288"/>
                  </a:lnTo>
                  <a:lnTo>
                    <a:pt x="1121664" y="387096"/>
                  </a:lnTo>
                  <a:lnTo>
                    <a:pt x="1330452" y="280416"/>
                  </a:lnTo>
                  <a:lnTo>
                    <a:pt x="1467612" y="208788"/>
                  </a:lnTo>
                  <a:lnTo>
                    <a:pt x="1514451" y="185666"/>
                  </a:lnTo>
                  <a:lnTo>
                    <a:pt x="1561147" y="162115"/>
                  </a:lnTo>
                  <a:lnTo>
                    <a:pt x="1653540" y="114300"/>
                  </a:lnTo>
                  <a:lnTo>
                    <a:pt x="1688973" y="96869"/>
                  </a:lnTo>
                  <a:lnTo>
                    <a:pt x="1724406" y="78867"/>
                  </a:lnTo>
                  <a:lnTo>
                    <a:pt x="1759839" y="60293"/>
                  </a:lnTo>
                  <a:lnTo>
                    <a:pt x="1795272" y="41148"/>
                  </a:lnTo>
                  <a:lnTo>
                    <a:pt x="1801368" y="39624"/>
                  </a:lnTo>
                  <a:lnTo>
                    <a:pt x="1807464" y="36576"/>
                  </a:lnTo>
                  <a:lnTo>
                    <a:pt x="1813560" y="32004"/>
                  </a:lnTo>
                  <a:lnTo>
                    <a:pt x="1815084" y="32004"/>
                  </a:lnTo>
                  <a:lnTo>
                    <a:pt x="1820822" y="29241"/>
                  </a:lnTo>
                  <a:lnTo>
                    <a:pt x="1826704" y="25908"/>
                  </a:lnTo>
                  <a:lnTo>
                    <a:pt x="1832872" y="22574"/>
                  </a:lnTo>
                  <a:lnTo>
                    <a:pt x="1839468" y="19812"/>
                  </a:lnTo>
                  <a:lnTo>
                    <a:pt x="1845564" y="16764"/>
                  </a:lnTo>
                  <a:lnTo>
                    <a:pt x="1853184" y="12192"/>
                  </a:lnTo>
                  <a:lnTo>
                    <a:pt x="1862328" y="9144"/>
                  </a:lnTo>
                  <a:lnTo>
                    <a:pt x="1871472" y="4572"/>
                  </a:lnTo>
                  <a:lnTo>
                    <a:pt x="1874520" y="4572"/>
                  </a:lnTo>
                  <a:lnTo>
                    <a:pt x="1876044" y="3048"/>
                  </a:lnTo>
                  <a:lnTo>
                    <a:pt x="1888236" y="0"/>
                  </a:lnTo>
                  <a:lnTo>
                    <a:pt x="1894332" y="0"/>
                  </a:lnTo>
                  <a:lnTo>
                    <a:pt x="1935480" y="13716"/>
                  </a:lnTo>
                  <a:lnTo>
                    <a:pt x="1967841" y="60864"/>
                  </a:lnTo>
                  <a:lnTo>
                    <a:pt x="1973580" y="80772"/>
                  </a:lnTo>
                  <a:lnTo>
                    <a:pt x="1975104" y="83820"/>
                  </a:lnTo>
                  <a:lnTo>
                    <a:pt x="1975104" y="89916"/>
                  </a:lnTo>
                  <a:lnTo>
                    <a:pt x="1976818" y="105013"/>
                  </a:lnTo>
                  <a:lnTo>
                    <a:pt x="1976993" y="109728"/>
                  </a:lnTo>
                  <a:lnTo>
                    <a:pt x="1894332" y="109728"/>
                  </a:lnTo>
                  <a:lnTo>
                    <a:pt x="97536" y="1021080"/>
                  </a:lnTo>
                  <a:lnTo>
                    <a:pt x="71628" y="1034796"/>
                  </a:lnTo>
                  <a:lnTo>
                    <a:pt x="48768" y="1045464"/>
                  </a:lnTo>
                  <a:lnTo>
                    <a:pt x="42672" y="1048512"/>
                  </a:lnTo>
                  <a:lnTo>
                    <a:pt x="39624" y="1051560"/>
                  </a:lnTo>
                  <a:lnTo>
                    <a:pt x="38100" y="1056132"/>
                  </a:lnTo>
                  <a:lnTo>
                    <a:pt x="36576" y="1059180"/>
                  </a:lnTo>
                  <a:lnTo>
                    <a:pt x="33528" y="1063752"/>
                  </a:lnTo>
                  <a:lnTo>
                    <a:pt x="36576" y="1141475"/>
                  </a:lnTo>
                  <a:close/>
                </a:path>
                <a:path w="1977389" h="1141730">
                  <a:moveTo>
                    <a:pt x="1973580" y="155448"/>
                  </a:moveTo>
                  <a:lnTo>
                    <a:pt x="1894332" y="109728"/>
                  </a:lnTo>
                  <a:lnTo>
                    <a:pt x="1976993" y="109728"/>
                  </a:lnTo>
                  <a:lnTo>
                    <a:pt x="1977390" y="120396"/>
                  </a:lnTo>
                  <a:lnTo>
                    <a:pt x="1976818" y="135778"/>
                  </a:lnTo>
                  <a:lnTo>
                    <a:pt x="1975104" y="150876"/>
                  </a:lnTo>
                  <a:lnTo>
                    <a:pt x="1975104" y="153924"/>
                  </a:lnTo>
                  <a:lnTo>
                    <a:pt x="1973580" y="153924"/>
                  </a:lnTo>
                  <a:lnTo>
                    <a:pt x="1973580" y="155448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1039" y="2750819"/>
              <a:ext cx="390525" cy="391795"/>
            </a:xfrm>
            <a:custGeom>
              <a:avLst/>
              <a:gdLst/>
              <a:ahLst/>
              <a:cxnLst/>
              <a:rect l="l" t="t" r="r" b="b"/>
              <a:pathLst>
                <a:path w="390525" h="391794">
                  <a:moveTo>
                    <a:pt x="202692" y="391668"/>
                  </a:moveTo>
                  <a:lnTo>
                    <a:pt x="185928" y="391668"/>
                  </a:lnTo>
                  <a:lnTo>
                    <a:pt x="177450" y="390739"/>
                  </a:lnTo>
                  <a:lnTo>
                    <a:pt x="168402" y="389953"/>
                  </a:lnTo>
                  <a:lnTo>
                    <a:pt x="159353" y="388881"/>
                  </a:lnTo>
                  <a:lnTo>
                    <a:pt x="150876" y="387096"/>
                  </a:lnTo>
                  <a:lnTo>
                    <a:pt x="149352" y="385572"/>
                  </a:lnTo>
                  <a:lnTo>
                    <a:pt x="147828" y="385572"/>
                  </a:lnTo>
                  <a:lnTo>
                    <a:pt x="105558" y="369868"/>
                  </a:lnTo>
                  <a:lnTo>
                    <a:pt x="68994" y="345533"/>
                  </a:lnTo>
                  <a:lnTo>
                    <a:pt x="39087" y="313809"/>
                  </a:lnTo>
                  <a:lnTo>
                    <a:pt x="16788" y="275941"/>
                  </a:lnTo>
                  <a:lnTo>
                    <a:pt x="3048" y="233172"/>
                  </a:lnTo>
                  <a:lnTo>
                    <a:pt x="0" y="196595"/>
                  </a:lnTo>
                  <a:lnTo>
                    <a:pt x="4714" y="153995"/>
                  </a:lnTo>
                  <a:lnTo>
                    <a:pt x="18288" y="114109"/>
                  </a:lnTo>
                  <a:lnTo>
                    <a:pt x="39862" y="78509"/>
                  </a:lnTo>
                  <a:lnTo>
                    <a:pt x="68580" y="48768"/>
                  </a:lnTo>
                  <a:lnTo>
                    <a:pt x="68580" y="47244"/>
                  </a:lnTo>
                  <a:lnTo>
                    <a:pt x="93321" y="29360"/>
                  </a:lnTo>
                  <a:lnTo>
                    <a:pt x="121348" y="15049"/>
                  </a:lnTo>
                  <a:lnTo>
                    <a:pt x="151947" y="5024"/>
                  </a:lnTo>
                  <a:lnTo>
                    <a:pt x="184404" y="0"/>
                  </a:lnTo>
                  <a:lnTo>
                    <a:pt x="195072" y="0"/>
                  </a:lnTo>
                  <a:lnTo>
                    <a:pt x="234100" y="4119"/>
                  </a:lnTo>
                  <a:lnTo>
                    <a:pt x="270700" y="15811"/>
                  </a:lnTo>
                  <a:lnTo>
                    <a:pt x="304157" y="34075"/>
                  </a:lnTo>
                  <a:lnTo>
                    <a:pt x="351067" y="77581"/>
                  </a:lnTo>
                  <a:lnTo>
                    <a:pt x="377690" y="124348"/>
                  </a:lnTo>
                  <a:lnTo>
                    <a:pt x="389001" y="165925"/>
                  </a:lnTo>
                  <a:lnTo>
                    <a:pt x="390144" y="179831"/>
                  </a:lnTo>
                  <a:lnTo>
                    <a:pt x="390144" y="220980"/>
                  </a:lnTo>
                  <a:lnTo>
                    <a:pt x="388620" y="225552"/>
                  </a:lnTo>
                  <a:lnTo>
                    <a:pt x="386024" y="238339"/>
                  </a:lnTo>
                  <a:lnTo>
                    <a:pt x="382714" y="251269"/>
                  </a:lnTo>
                  <a:lnTo>
                    <a:pt x="378547" y="263913"/>
                  </a:lnTo>
                  <a:lnTo>
                    <a:pt x="373380" y="275843"/>
                  </a:lnTo>
                  <a:lnTo>
                    <a:pt x="373380" y="277368"/>
                  </a:lnTo>
                  <a:lnTo>
                    <a:pt x="371856" y="280416"/>
                  </a:lnTo>
                  <a:lnTo>
                    <a:pt x="370332" y="281940"/>
                  </a:lnTo>
                  <a:lnTo>
                    <a:pt x="367284" y="291083"/>
                  </a:lnTo>
                  <a:lnTo>
                    <a:pt x="364236" y="295656"/>
                  </a:lnTo>
                  <a:lnTo>
                    <a:pt x="358497" y="304538"/>
                  </a:lnTo>
                  <a:lnTo>
                    <a:pt x="352615" y="312991"/>
                  </a:lnTo>
                  <a:lnTo>
                    <a:pt x="311991" y="354163"/>
                  </a:lnTo>
                  <a:lnTo>
                    <a:pt x="242554" y="386405"/>
                  </a:lnTo>
                  <a:lnTo>
                    <a:pt x="202692" y="39166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4484" y="2877311"/>
              <a:ext cx="141731" cy="1417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827" y="1854707"/>
              <a:ext cx="233172" cy="2331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7418" y="2017775"/>
              <a:ext cx="2017395" cy="1412875"/>
            </a:xfrm>
            <a:custGeom>
              <a:avLst/>
              <a:gdLst/>
              <a:ahLst/>
              <a:cxnLst/>
              <a:rect l="l" t="t" r="r" b="b"/>
              <a:pathLst>
                <a:path w="2017395" h="1412875">
                  <a:moveTo>
                    <a:pt x="20561" y="1402842"/>
                  </a:moveTo>
                  <a:lnTo>
                    <a:pt x="18275" y="1396034"/>
                  </a:lnTo>
                  <a:lnTo>
                    <a:pt x="11417" y="1392936"/>
                  </a:lnTo>
                  <a:lnTo>
                    <a:pt x="2857" y="1396034"/>
                  </a:lnTo>
                  <a:lnTo>
                    <a:pt x="0" y="1402842"/>
                  </a:lnTo>
                  <a:lnTo>
                    <a:pt x="2857" y="1409661"/>
                  </a:lnTo>
                  <a:lnTo>
                    <a:pt x="11417" y="1412760"/>
                  </a:lnTo>
                  <a:lnTo>
                    <a:pt x="18275" y="1409661"/>
                  </a:lnTo>
                  <a:lnTo>
                    <a:pt x="20561" y="1402842"/>
                  </a:lnTo>
                  <a:close/>
                </a:path>
                <a:path w="2017395" h="1412875">
                  <a:moveTo>
                    <a:pt x="66294" y="1097292"/>
                  </a:moveTo>
                  <a:lnTo>
                    <a:pt x="64770" y="1094244"/>
                  </a:lnTo>
                  <a:lnTo>
                    <a:pt x="63246" y="1092720"/>
                  </a:lnTo>
                  <a:lnTo>
                    <a:pt x="63246" y="1091196"/>
                  </a:lnTo>
                  <a:lnTo>
                    <a:pt x="58674" y="1086624"/>
                  </a:lnTo>
                  <a:lnTo>
                    <a:pt x="43434" y="1086624"/>
                  </a:lnTo>
                  <a:lnTo>
                    <a:pt x="41910" y="1088148"/>
                  </a:lnTo>
                  <a:lnTo>
                    <a:pt x="40386" y="1088148"/>
                  </a:lnTo>
                  <a:lnTo>
                    <a:pt x="38862" y="1089672"/>
                  </a:lnTo>
                  <a:lnTo>
                    <a:pt x="38862" y="1091196"/>
                  </a:lnTo>
                  <a:lnTo>
                    <a:pt x="37338" y="1091196"/>
                  </a:lnTo>
                  <a:lnTo>
                    <a:pt x="37338" y="1092720"/>
                  </a:lnTo>
                  <a:lnTo>
                    <a:pt x="35814" y="1094244"/>
                  </a:lnTo>
                  <a:lnTo>
                    <a:pt x="35814" y="1101864"/>
                  </a:lnTo>
                  <a:lnTo>
                    <a:pt x="37338" y="1103388"/>
                  </a:lnTo>
                  <a:lnTo>
                    <a:pt x="37338" y="1104912"/>
                  </a:lnTo>
                  <a:lnTo>
                    <a:pt x="38862" y="1106436"/>
                  </a:lnTo>
                  <a:lnTo>
                    <a:pt x="40386" y="1106436"/>
                  </a:lnTo>
                  <a:lnTo>
                    <a:pt x="40386" y="1107960"/>
                  </a:lnTo>
                  <a:lnTo>
                    <a:pt x="48006" y="1107960"/>
                  </a:lnTo>
                  <a:lnTo>
                    <a:pt x="49530" y="1109484"/>
                  </a:lnTo>
                  <a:lnTo>
                    <a:pt x="55626" y="1109484"/>
                  </a:lnTo>
                  <a:lnTo>
                    <a:pt x="58674" y="1107960"/>
                  </a:lnTo>
                  <a:lnTo>
                    <a:pt x="60198" y="1107960"/>
                  </a:lnTo>
                  <a:lnTo>
                    <a:pt x="63246" y="1104912"/>
                  </a:lnTo>
                  <a:lnTo>
                    <a:pt x="63246" y="1103388"/>
                  </a:lnTo>
                  <a:lnTo>
                    <a:pt x="66294" y="1100340"/>
                  </a:lnTo>
                  <a:lnTo>
                    <a:pt x="66294" y="1097292"/>
                  </a:lnTo>
                  <a:close/>
                </a:path>
                <a:path w="2017395" h="1412875">
                  <a:moveTo>
                    <a:pt x="71628" y="1206436"/>
                  </a:moveTo>
                  <a:lnTo>
                    <a:pt x="68770" y="1199464"/>
                  </a:lnTo>
                  <a:lnTo>
                    <a:pt x="60198" y="1196352"/>
                  </a:lnTo>
                  <a:lnTo>
                    <a:pt x="53340" y="1199680"/>
                  </a:lnTo>
                  <a:lnTo>
                    <a:pt x="51054" y="1207008"/>
                  </a:lnTo>
                  <a:lnTo>
                    <a:pt x="53340" y="1214348"/>
                  </a:lnTo>
                  <a:lnTo>
                    <a:pt x="60198" y="1217676"/>
                  </a:lnTo>
                  <a:lnTo>
                    <a:pt x="68770" y="1213700"/>
                  </a:lnTo>
                  <a:lnTo>
                    <a:pt x="71628" y="1206436"/>
                  </a:lnTo>
                  <a:close/>
                </a:path>
                <a:path w="2017395" h="1412875">
                  <a:moveTo>
                    <a:pt x="110477" y="1207008"/>
                  </a:moveTo>
                  <a:lnTo>
                    <a:pt x="107048" y="1197584"/>
                  </a:lnTo>
                  <a:lnTo>
                    <a:pt x="96761" y="1193292"/>
                  </a:lnTo>
                  <a:lnTo>
                    <a:pt x="87337" y="1197584"/>
                  </a:lnTo>
                  <a:lnTo>
                    <a:pt x="84188" y="1207008"/>
                  </a:lnTo>
                  <a:lnTo>
                    <a:pt x="87337" y="1216444"/>
                  </a:lnTo>
                  <a:lnTo>
                    <a:pt x="96761" y="1220724"/>
                  </a:lnTo>
                  <a:lnTo>
                    <a:pt x="107048" y="1216444"/>
                  </a:lnTo>
                  <a:lnTo>
                    <a:pt x="110477" y="1207008"/>
                  </a:lnTo>
                  <a:close/>
                </a:path>
                <a:path w="2017395" h="1412875">
                  <a:moveTo>
                    <a:pt x="112763" y="1287018"/>
                  </a:moveTo>
                  <a:lnTo>
                    <a:pt x="108762" y="1274978"/>
                  </a:lnTo>
                  <a:lnTo>
                    <a:pt x="96761" y="1269492"/>
                  </a:lnTo>
                  <a:lnTo>
                    <a:pt x="84772" y="1274978"/>
                  </a:lnTo>
                  <a:lnTo>
                    <a:pt x="80772" y="1287018"/>
                  </a:lnTo>
                  <a:lnTo>
                    <a:pt x="84772" y="1299070"/>
                  </a:lnTo>
                  <a:lnTo>
                    <a:pt x="96761" y="1304544"/>
                  </a:lnTo>
                  <a:lnTo>
                    <a:pt x="108762" y="1299070"/>
                  </a:lnTo>
                  <a:lnTo>
                    <a:pt x="112763" y="1287018"/>
                  </a:lnTo>
                  <a:close/>
                </a:path>
                <a:path w="2017395" h="1412875">
                  <a:moveTo>
                    <a:pt x="138303" y="1184160"/>
                  </a:moveTo>
                  <a:lnTo>
                    <a:pt x="135153" y="1175778"/>
                  </a:lnTo>
                  <a:lnTo>
                    <a:pt x="125717" y="1171968"/>
                  </a:lnTo>
                  <a:lnTo>
                    <a:pt x="117157" y="1175778"/>
                  </a:lnTo>
                  <a:lnTo>
                    <a:pt x="114300" y="1184160"/>
                  </a:lnTo>
                  <a:lnTo>
                    <a:pt x="117157" y="1192542"/>
                  </a:lnTo>
                  <a:lnTo>
                    <a:pt x="125717" y="1196352"/>
                  </a:lnTo>
                  <a:lnTo>
                    <a:pt x="135153" y="1192542"/>
                  </a:lnTo>
                  <a:lnTo>
                    <a:pt x="138303" y="1184160"/>
                  </a:lnTo>
                  <a:close/>
                </a:path>
                <a:path w="2017395" h="1412875">
                  <a:moveTo>
                    <a:pt x="308800" y="1286268"/>
                  </a:moveTo>
                  <a:lnTo>
                    <a:pt x="305155" y="1275791"/>
                  </a:lnTo>
                  <a:lnTo>
                    <a:pt x="293357" y="1271016"/>
                  </a:lnTo>
                  <a:lnTo>
                    <a:pt x="282219" y="1275791"/>
                  </a:lnTo>
                  <a:lnTo>
                    <a:pt x="278498" y="1286268"/>
                  </a:lnTo>
                  <a:lnTo>
                    <a:pt x="282219" y="1296746"/>
                  </a:lnTo>
                  <a:lnTo>
                    <a:pt x="293357" y="1301508"/>
                  </a:lnTo>
                  <a:lnTo>
                    <a:pt x="304723" y="1296746"/>
                  </a:lnTo>
                  <a:lnTo>
                    <a:pt x="308800" y="1286268"/>
                  </a:lnTo>
                  <a:close/>
                </a:path>
                <a:path w="2017395" h="1412875">
                  <a:moveTo>
                    <a:pt x="323837" y="1223772"/>
                  </a:moveTo>
                  <a:lnTo>
                    <a:pt x="320789" y="1220724"/>
                  </a:lnTo>
                  <a:lnTo>
                    <a:pt x="317741" y="1216152"/>
                  </a:lnTo>
                  <a:lnTo>
                    <a:pt x="313169" y="1214628"/>
                  </a:lnTo>
                  <a:lnTo>
                    <a:pt x="308597" y="1214628"/>
                  </a:lnTo>
                  <a:lnTo>
                    <a:pt x="302501" y="1214628"/>
                  </a:lnTo>
                  <a:lnTo>
                    <a:pt x="297929" y="1216152"/>
                  </a:lnTo>
                  <a:lnTo>
                    <a:pt x="294881" y="1220724"/>
                  </a:lnTo>
                  <a:lnTo>
                    <a:pt x="294881" y="1223772"/>
                  </a:lnTo>
                  <a:lnTo>
                    <a:pt x="293357" y="1225296"/>
                  </a:lnTo>
                  <a:lnTo>
                    <a:pt x="293357" y="1231392"/>
                  </a:lnTo>
                  <a:lnTo>
                    <a:pt x="294881" y="1234440"/>
                  </a:lnTo>
                  <a:lnTo>
                    <a:pt x="294881" y="1235964"/>
                  </a:lnTo>
                  <a:lnTo>
                    <a:pt x="297929" y="1240536"/>
                  </a:lnTo>
                  <a:lnTo>
                    <a:pt x="297929" y="1242060"/>
                  </a:lnTo>
                  <a:lnTo>
                    <a:pt x="299453" y="1243584"/>
                  </a:lnTo>
                  <a:lnTo>
                    <a:pt x="302501" y="1245108"/>
                  </a:lnTo>
                  <a:lnTo>
                    <a:pt x="304025" y="1246632"/>
                  </a:lnTo>
                  <a:lnTo>
                    <a:pt x="313169" y="1246632"/>
                  </a:lnTo>
                  <a:lnTo>
                    <a:pt x="320789" y="1239012"/>
                  </a:lnTo>
                  <a:lnTo>
                    <a:pt x="320789" y="1235964"/>
                  </a:lnTo>
                  <a:lnTo>
                    <a:pt x="322313" y="1232916"/>
                  </a:lnTo>
                  <a:lnTo>
                    <a:pt x="323837" y="1231392"/>
                  </a:lnTo>
                  <a:lnTo>
                    <a:pt x="323837" y="1223772"/>
                  </a:lnTo>
                  <a:close/>
                </a:path>
                <a:path w="2017395" h="1412875">
                  <a:moveTo>
                    <a:pt x="345554" y="1352550"/>
                  </a:moveTo>
                  <a:lnTo>
                    <a:pt x="343560" y="1346796"/>
                  </a:lnTo>
                  <a:lnTo>
                    <a:pt x="337553" y="1344168"/>
                  </a:lnTo>
                  <a:lnTo>
                    <a:pt x="328409" y="1344168"/>
                  </a:lnTo>
                  <a:lnTo>
                    <a:pt x="328409" y="1360944"/>
                  </a:lnTo>
                  <a:lnTo>
                    <a:pt x="337553" y="1360944"/>
                  </a:lnTo>
                  <a:lnTo>
                    <a:pt x="343560" y="1358315"/>
                  </a:lnTo>
                  <a:lnTo>
                    <a:pt x="345554" y="1352550"/>
                  </a:lnTo>
                  <a:close/>
                </a:path>
                <a:path w="2017395" h="1412875">
                  <a:moveTo>
                    <a:pt x="350126" y="1126998"/>
                  </a:moveTo>
                  <a:lnTo>
                    <a:pt x="346989" y="1118095"/>
                  </a:lnTo>
                  <a:lnTo>
                    <a:pt x="337553" y="1114044"/>
                  </a:lnTo>
                  <a:lnTo>
                    <a:pt x="328129" y="1118095"/>
                  </a:lnTo>
                  <a:lnTo>
                    <a:pt x="324993" y="1126998"/>
                  </a:lnTo>
                  <a:lnTo>
                    <a:pt x="328129" y="1135913"/>
                  </a:lnTo>
                  <a:lnTo>
                    <a:pt x="337553" y="1139952"/>
                  </a:lnTo>
                  <a:lnTo>
                    <a:pt x="346989" y="1135913"/>
                  </a:lnTo>
                  <a:lnTo>
                    <a:pt x="350126" y="1126998"/>
                  </a:lnTo>
                  <a:close/>
                </a:path>
                <a:path w="2017395" h="1412875">
                  <a:moveTo>
                    <a:pt x="357759" y="1293876"/>
                  </a:moveTo>
                  <a:lnTo>
                    <a:pt x="354609" y="1284452"/>
                  </a:lnTo>
                  <a:lnTo>
                    <a:pt x="345186" y="1280160"/>
                  </a:lnTo>
                  <a:lnTo>
                    <a:pt x="334899" y="1284452"/>
                  </a:lnTo>
                  <a:lnTo>
                    <a:pt x="331470" y="1293876"/>
                  </a:lnTo>
                  <a:lnTo>
                    <a:pt x="334899" y="1303312"/>
                  </a:lnTo>
                  <a:lnTo>
                    <a:pt x="345186" y="1307592"/>
                  </a:lnTo>
                  <a:lnTo>
                    <a:pt x="354609" y="1303312"/>
                  </a:lnTo>
                  <a:lnTo>
                    <a:pt x="357759" y="1293876"/>
                  </a:lnTo>
                  <a:close/>
                </a:path>
                <a:path w="2017395" h="1412875">
                  <a:moveTo>
                    <a:pt x="364236" y="1228344"/>
                  </a:moveTo>
                  <a:lnTo>
                    <a:pt x="361378" y="1219962"/>
                  </a:lnTo>
                  <a:lnTo>
                    <a:pt x="352806" y="1216152"/>
                  </a:lnTo>
                  <a:lnTo>
                    <a:pt x="343369" y="1219962"/>
                  </a:lnTo>
                  <a:lnTo>
                    <a:pt x="340233" y="1228344"/>
                  </a:lnTo>
                  <a:lnTo>
                    <a:pt x="343369" y="1236726"/>
                  </a:lnTo>
                  <a:lnTo>
                    <a:pt x="352806" y="1240536"/>
                  </a:lnTo>
                  <a:lnTo>
                    <a:pt x="361378" y="1236726"/>
                  </a:lnTo>
                  <a:lnTo>
                    <a:pt x="364236" y="1228344"/>
                  </a:lnTo>
                  <a:close/>
                </a:path>
                <a:path w="2017395" h="1412875">
                  <a:moveTo>
                    <a:pt x="401574" y="704100"/>
                  </a:moveTo>
                  <a:lnTo>
                    <a:pt x="398132" y="694664"/>
                  </a:lnTo>
                  <a:lnTo>
                    <a:pt x="387845" y="690384"/>
                  </a:lnTo>
                  <a:lnTo>
                    <a:pt x="378421" y="694664"/>
                  </a:lnTo>
                  <a:lnTo>
                    <a:pt x="375285" y="704100"/>
                  </a:lnTo>
                  <a:lnTo>
                    <a:pt x="378421" y="713524"/>
                  </a:lnTo>
                  <a:lnTo>
                    <a:pt x="387845" y="717816"/>
                  </a:lnTo>
                  <a:lnTo>
                    <a:pt x="398132" y="713524"/>
                  </a:lnTo>
                  <a:lnTo>
                    <a:pt x="401574" y="704100"/>
                  </a:lnTo>
                  <a:close/>
                </a:path>
                <a:path w="2017395" h="1412875">
                  <a:moveTo>
                    <a:pt x="444614" y="675144"/>
                  </a:moveTo>
                  <a:lnTo>
                    <a:pt x="441477" y="666762"/>
                  </a:lnTo>
                  <a:lnTo>
                    <a:pt x="432054" y="662952"/>
                  </a:lnTo>
                  <a:lnTo>
                    <a:pt x="423468" y="666762"/>
                  </a:lnTo>
                  <a:lnTo>
                    <a:pt x="420611" y="675144"/>
                  </a:lnTo>
                  <a:lnTo>
                    <a:pt x="423468" y="683526"/>
                  </a:lnTo>
                  <a:lnTo>
                    <a:pt x="432054" y="687324"/>
                  </a:lnTo>
                  <a:lnTo>
                    <a:pt x="441477" y="683526"/>
                  </a:lnTo>
                  <a:lnTo>
                    <a:pt x="444614" y="675144"/>
                  </a:lnTo>
                  <a:close/>
                </a:path>
                <a:path w="2017395" h="1412875">
                  <a:moveTo>
                    <a:pt x="464058" y="705040"/>
                  </a:moveTo>
                  <a:lnTo>
                    <a:pt x="461772" y="698068"/>
                  </a:lnTo>
                  <a:lnTo>
                    <a:pt x="454901" y="694944"/>
                  </a:lnTo>
                  <a:lnTo>
                    <a:pt x="447192" y="698284"/>
                  </a:lnTo>
                  <a:lnTo>
                    <a:pt x="444627" y="705612"/>
                  </a:lnTo>
                  <a:lnTo>
                    <a:pt x="447192" y="712952"/>
                  </a:lnTo>
                  <a:lnTo>
                    <a:pt x="454901" y="716292"/>
                  </a:lnTo>
                  <a:lnTo>
                    <a:pt x="461772" y="712304"/>
                  </a:lnTo>
                  <a:lnTo>
                    <a:pt x="464058" y="705040"/>
                  </a:lnTo>
                  <a:close/>
                </a:path>
                <a:path w="2017395" h="1412875">
                  <a:moveTo>
                    <a:pt x="511302" y="635520"/>
                  </a:moveTo>
                  <a:lnTo>
                    <a:pt x="508254" y="632472"/>
                  </a:lnTo>
                  <a:lnTo>
                    <a:pt x="506730" y="629424"/>
                  </a:lnTo>
                  <a:lnTo>
                    <a:pt x="505206" y="629424"/>
                  </a:lnTo>
                  <a:lnTo>
                    <a:pt x="502158" y="626376"/>
                  </a:lnTo>
                  <a:lnTo>
                    <a:pt x="494538" y="626376"/>
                  </a:lnTo>
                  <a:lnTo>
                    <a:pt x="493014" y="627900"/>
                  </a:lnTo>
                  <a:lnTo>
                    <a:pt x="489966" y="627900"/>
                  </a:lnTo>
                  <a:lnTo>
                    <a:pt x="489966" y="629424"/>
                  </a:lnTo>
                  <a:lnTo>
                    <a:pt x="486918" y="632472"/>
                  </a:lnTo>
                  <a:lnTo>
                    <a:pt x="485394" y="638568"/>
                  </a:lnTo>
                  <a:lnTo>
                    <a:pt x="486918" y="641616"/>
                  </a:lnTo>
                  <a:lnTo>
                    <a:pt x="486918" y="646188"/>
                  </a:lnTo>
                  <a:lnTo>
                    <a:pt x="488442" y="647712"/>
                  </a:lnTo>
                  <a:lnTo>
                    <a:pt x="488442" y="649236"/>
                  </a:lnTo>
                  <a:lnTo>
                    <a:pt x="493014" y="653808"/>
                  </a:lnTo>
                  <a:lnTo>
                    <a:pt x="493014" y="655332"/>
                  </a:lnTo>
                  <a:lnTo>
                    <a:pt x="503682" y="655332"/>
                  </a:lnTo>
                  <a:lnTo>
                    <a:pt x="508254" y="650760"/>
                  </a:lnTo>
                  <a:lnTo>
                    <a:pt x="508254" y="647712"/>
                  </a:lnTo>
                  <a:lnTo>
                    <a:pt x="509778" y="646188"/>
                  </a:lnTo>
                  <a:lnTo>
                    <a:pt x="509778" y="643140"/>
                  </a:lnTo>
                  <a:lnTo>
                    <a:pt x="511302" y="641616"/>
                  </a:lnTo>
                  <a:lnTo>
                    <a:pt x="511302" y="635520"/>
                  </a:lnTo>
                  <a:close/>
                </a:path>
                <a:path w="2017395" h="1412875">
                  <a:moveTo>
                    <a:pt x="599300" y="617994"/>
                  </a:moveTo>
                  <a:lnTo>
                    <a:pt x="595591" y="608037"/>
                  </a:lnTo>
                  <a:lnTo>
                    <a:pt x="584441" y="603516"/>
                  </a:lnTo>
                  <a:lnTo>
                    <a:pt x="574154" y="608037"/>
                  </a:lnTo>
                  <a:lnTo>
                    <a:pt x="570725" y="617994"/>
                  </a:lnTo>
                  <a:lnTo>
                    <a:pt x="574154" y="627938"/>
                  </a:lnTo>
                  <a:lnTo>
                    <a:pt x="584441" y="632460"/>
                  </a:lnTo>
                  <a:lnTo>
                    <a:pt x="595591" y="627938"/>
                  </a:lnTo>
                  <a:lnTo>
                    <a:pt x="599300" y="617994"/>
                  </a:lnTo>
                  <a:close/>
                </a:path>
                <a:path w="2017395" h="1412875">
                  <a:moveTo>
                    <a:pt x="1751838" y="137350"/>
                  </a:moveTo>
                  <a:lnTo>
                    <a:pt x="1749552" y="130898"/>
                  </a:lnTo>
                  <a:lnTo>
                    <a:pt x="1742694" y="128016"/>
                  </a:lnTo>
                  <a:lnTo>
                    <a:pt x="1735836" y="131114"/>
                  </a:lnTo>
                  <a:lnTo>
                    <a:pt x="1733550" y="137922"/>
                  </a:lnTo>
                  <a:lnTo>
                    <a:pt x="1735836" y="144741"/>
                  </a:lnTo>
                  <a:lnTo>
                    <a:pt x="1742694" y="147840"/>
                  </a:lnTo>
                  <a:lnTo>
                    <a:pt x="1749552" y="144094"/>
                  </a:lnTo>
                  <a:lnTo>
                    <a:pt x="1751838" y="137350"/>
                  </a:lnTo>
                  <a:close/>
                </a:path>
                <a:path w="2017395" h="1412875">
                  <a:moveTo>
                    <a:pt x="1791449" y="107442"/>
                  </a:moveTo>
                  <a:lnTo>
                    <a:pt x="1788033" y="98539"/>
                  </a:lnTo>
                  <a:lnTo>
                    <a:pt x="1777746" y="94488"/>
                  </a:lnTo>
                  <a:lnTo>
                    <a:pt x="1769173" y="98539"/>
                  </a:lnTo>
                  <a:lnTo>
                    <a:pt x="1766316" y="107442"/>
                  </a:lnTo>
                  <a:lnTo>
                    <a:pt x="1769173" y="116357"/>
                  </a:lnTo>
                  <a:lnTo>
                    <a:pt x="1777746" y="120396"/>
                  </a:lnTo>
                  <a:lnTo>
                    <a:pt x="1788033" y="116357"/>
                  </a:lnTo>
                  <a:lnTo>
                    <a:pt x="1791449" y="107442"/>
                  </a:lnTo>
                  <a:close/>
                </a:path>
                <a:path w="2017395" h="1412875">
                  <a:moveTo>
                    <a:pt x="1819643" y="151638"/>
                  </a:moveTo>
                  <a:lnTo>
                    <a:pt x="1816785" y="142735"/>
                  </a:lnTo>
                  <a:lnTo>
                    <a:pt x="1808213" y="138684"/>
                  </a:lnTo>
                  <a:lnTo>
                    <a:pt x="1798789" y="142735"/>
                  </a:lnTo>
                  <a:lnTo>
                    <a:pt x="1795653" y="151638"/>
                  </a:lnTo>
                  <a:lnTo>
                    <a:pt x="1798789" y="160553"/>
                  </a:lnTo>
                  <a:lnTo>
                    <a:pt x="1808213" y="164592"/>
                  </a:lnTo>
                  <a:lnTo>
                    <a:pt x="1816785" y="160553"/>
                  </a:lnTo>
                  <a:lnTo>
                    <a:pt x="1819643" y="151638"/>
                  </a:lnTo>
                  <a:close/>
                </a:path>
                <a:path w="2017395" h="1412875">
                  <a:moveTo>
                    <a:pt x="1831073" y="129540"/>
                  </a:moveTo>
                  <a:lnTo>
                    <a:pt x="1828787" y="123253"/>
                  </a:lnTo>
                  <a:lnTo>
                    <a:pt x="1821929" y="120396"/>
                  </a:lnTo>
                  <a:lnTo>
                    <a:pt x="1815934" y="123253"/>
                  </a:lnTo>
                  <a:lnTo>
                    <a:pt x="1813928" y="129540"/>
                  </a:lnTo>
                  <a:lnTo>
                    <a:pt x="1815934" y="135826"/>
                  </a:lnTo>
                  <a:lnTo>
                    <a:pt x="1821929" y="138684"/>
                  </a:lnTo>
                  <a:lnTo>
                    <a:pt x="1828787" y="135826"/>
                  </a:lnTo>
                  <a:lnTo>
                    <a:pt x="1831073" y="129540"/>
                  </a:lnTo>
                  <a:close/>
                </a:path>
                <a:path w="2017395" h="1412875">
                  <a:moveTo>
                    <a:pt x="1833359" y="77724"/>
                  </a:moveTo>
                  <a:lnTo>
                    <a:pt x="1830501" y="70396"/>
                  </a:lnTo>
                  <a:lnTo>
                    <a:pt x="1821929" y="67068"/>
                  </a:lnTo>
                  <a:lnTo>
                    <a:pt x="1815071" y="70396"/>
                  </a:lnTo>
                  <a:lnTo>
                    <a:pt x="1812785" y="77724"/>
                  </a:lnTo>
                  <a:lnTo>
                    <a:pt x="1815071" y="85064"/>
                  </a:lnTo>
                  <a:lnTo>
                    <a:pt x="1821929" y="88392"/>
                  </a:lnTo>
                  <a:lnTo>
                    <a:pt x="1830501" y="85064"/>
                  </a:lnTo>
                  <a:lnTo>
                    <a:pt x="1833359" y="77724"/>
                  </a:lnTo>
                  <a:close/>
                </a:path>
                <a:path w="2017395" h="1412875">
                  <a:moveTo>
                    <a:pt x="1888998" y="100596"/>
                  </a:moveTo>
                  <a:lnTo>
                    <a:pt x="1886712" y="94310"/>
                  </a:lnTo>
                  <a:lnTo>
                    <a:pt x="1879854" y="91452"/>
                  </a:lnTo>
                  <a:lnTo>
                    <a:pt x="1873846" y="94310"/>
                  </a:lnTo>
                  <a:lnTo>
                    <a:pt x="1871840" y="100596"/>
                  </a:lnTo>
                  <a:lnTo>
                    <a:pt x="1873846" y="106883"/>
                  </a:lnTo>
                  <a:lnTo>
                    <a:pt x="1879854" y="109740"/>
                  </a:lnTo>
                  <a:lnTo>
                    <a:pt x="1886712" y="106883"/>
                  </a:lnTo>
                  <a:lnTo>
                    <a:pt x="1888998" y="100596"/>
                  </a:lnTo>
                  <a:close/>
                </a:path>
                <a:path w="2017395" h="1412875">
                  <a:moveTo>
                    <a:pt x="2017382" y="12954"/>
                  </a:moveTo>
                  <a:lnTo>
                    <a:pt x="2014245" y="4051"/>
                  </a:lnTo>
                  <a:lnTo>
                    <a:pt x="2004822" y="0"/>
                  </a:lnTo>
                  <a:lnTo>
                    <a:pt x="1995385" y="4051"/>
                  </a:lnTo>
                  <a:lnTo>
                    <a:pt x="1992236" y="12954"/>
                  </a:lnTo>
                  <a:lnTo>
                    <a:pt x="1995385" y="21869"/>
                  </a:lnTo>
                  <a:lnTo>
                    <a:pt x="2004822" y="25908"/>
                  </a:lnTo>
                  <a:lnTo>
                    <a:pt x="2014245" y="21869"/>
                  </a:lnTo>
                  <a:lnTo>
                    <a:pt x="2017382" y="12954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87396" y="3660660"/>
              <a:ext cx="861694" cy="226060"/>
            </a:xfrm>
            <a:custGeom>
              <a:avLst/>
              <a:gdLst/>
              <a:ahLst/>
              <a:cxnLst/>
              <a:rect l="l" t="t" r="r" b="b"/>
              <a:pathLst>
                <a:path w="861695" h="226060">
                  <a:moveTo>
                    <a:pt x="533171" y="225539"/>
                  </a:moveTo>
                  <a:lnTo>
                    <a:pt x="100584" y="109715"/>
                  </a:lnTo>
                  <a:lnTo>
                    <a:pt x="99060" y="155435"/>
                  </a:lnTo>
                  <a:lnTo>
                    <a:pt x="94843" y="225539"/>
                  </a:lnTo>
                  <a:lnTo>
                    <a:pt x="533171" y="225539"/>
                  </a:lnTo>
                  <a:close/>
                </a:path>
                <a:path w="861695" h="226060">
                  <a:moveTo>
                    <a:pt x="861415" y="225539"/>
                  </a:moveTo>
                  <a:lnTo>
                    <a:pt x="22860" y="0"/>
                  </a:lnTo>
                  <a:lnTo>
                    <a:pt x="0" y="82283"/>
                  </a:lnTo>
                  <a:lnTo>
                    <a:pt x="535241" y="225539"/>
                  </a:lnTo>
                  <a:lnTo>
                    <a:pt x="861415" y="225539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6456" y="3770376"/>
              <a:ext cx="434340" cy="116205"/>
            </a:xfrm>
            <a:custGeom>
              <a:avLst/>
              <a:gdLst/>
              <a:ahLst/>
              <a:cxnLst/>
              <a:rect l="l" t="t" r="r" b="b"/>
              <a:pathLst>
                <a:path w="434339" h="116204">
                  <a:moveTo>
                    <a:pt x="434119" y="115823"/>
                  </a:moveTo>
                  <a:lnTo>
                    <a:pt x="261061" y="115823"/>
                  </a:lnTo>
                  <a:lnTo>
                    <a:pt x="0" y="45717"/>
                  </a:lnTo>
                  <a:lnTo>
                    <a:pt x="1523" y="0"/>
                  </a:lnTo>
                  <a:lnTo>
                    <a:pt x="434119" y="115823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7199" y="38861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719328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7200" y="3886199"/>
              <a:ext cx="7896225" cy="1213485"/>
            </a:xfrm>
            <a:custGeom>
              <a:avLst/>
              <a:gdLst/>
              <a:ahLst/>
              <a:cxnLst/>
              <a:rect l="l" t="t" r="r" b="b"/>
              <a:pathLst>
                <a:path w="7896225" h="1213485">
                  <a:moveTo>
                    <a:pt x="445008" y="294144"/>
                  </a:moveTo>
                  <a:lnTo>
                    <a:pt x="440169" y="275805"/>
                  </a:lnTo>
                  <a:lnTo>
                    <a:pt x="422338" y="235470"/>
                  </a:lnTo>
                  <a:lnTo>
                    <a:pt x="386499" y="195122"/>
                  </a:lnTo>
                  <a:lnTo>
                    <a:pt x="327660" y="176796"/>
                  </a:lnTo>
                  <a:lnTo>
                    <a:pt x="267309" y="187744"/>
                  </a:lnTo>
                  <a:lnTo>
                    <a:pt x="226682" y="211848"/>
                  </a:lnTo>
                  <a:lnTo>
                    <a:pt x="203784" y="235940"/>
                  </a:lnTo>
                  <a:lnTo>
                    <a:pt x="196583" y="246900"/>
                  </a:lnTo>
                  <a:lnTo>
                    <a:pt x="192659" y="218795"/>
                  </a:lnTo>
                  <a:lnTo>
                    <a:pt x="173151" y="156984"/>
                  </a:lnTo>
                  <a:lnTo>
                    <a:pt x="126504" y="95161"/>
                  </a:lnTo>
                  <a:lnTo>
                    <a:pt x="41148" y="67068"/>
                  </a:lnTo>
                  <a:lnTo>
                    <a:pt x="38100" y="67068"/>
                  </a:lnTo>
                  <a:lnTo>
                    <a:pt x="28067" y="67348"/>
                  </a:lnTo>
                  <a:lnTo>
                    <a:pt x="18478" y="68211"/>
                  </a:lnTo>
                  <a:lnTo>
                    <a:pt x="9156" y="69634"/>
                  </a:lnTo>
                  <a:lnTo>
                    <a:pt x="0" y="71640"/>
                  </a:lnTo>
                  <a:lnTo>
                    <a:pt x="0" y="291096"/>
                  </a:lnTo>
                  <a:lnTo>
                    <a:pt x="445008" y="294144"/>
                  </a:lnTo>
                  <a:close/>
                </a:path>
                <a:path w="7896225" h="1213485">
                  <a:moveTo>
                    <a:pt x="2892539" y="1199400"/>
                  </a:moveTo>
                  <a:lnTo>
                    <a:pt x="2884474" y="1176299"/>
                  </a:lnTo>
                  <a:lnTo>
                    <a:pt x="2862249" y="1125486"/>
                  </a:lnTo>
                  <a:lnTo>
                    <a:pt x="2828899" y="1074661"/>
                  </a:lnTo>
                  <a:lnTo>
                    <a:pt x="2787396" y="1051572"/>
                  </a:lnTo>
                  <a:lnTo>
                    <a:pt x="2750883" y="1068476"/>
                  </a:lnTo>
                  <a:lnTo>
                    <a:pt x="2728518" y="1105674"/>
                  </a:lnTo>
                  <a:lnTo>
                    <a:pt x="2717304" y="1142860"/>
                  </a:lnTo>
                  <a:lnTo>
                    <a:pt x="2714244" y="1159776"/>
                  </a:lnTo>
                  <a:lnTo>
                    <a:pt x="2707779" y="1126909"/>
                  </a:lnTo>
                  <a:lnTo>
                    <a:pt x="2690037" y="1054620"/>
                  </a:lnTo>
                  <a:lnTo>
                    <a:pt x="2663444" y="982319"/>
                  </a:lnTo>
                  <a:lnTo>
                    <a:pt x="2630411" y="949464"/>
                  </a:lnTo>
                  <a:lnTo>
                    <a:pt x="2599931" y="961605"/>
                  </a:lnTo>
                  <a:lnTo>
                    <a:pt x="2577452" y="988326"/>
                  </a:lnTo>
                  <a:lnTo>
                    <a:pt x="2563545" y="1015034"/>
                  </a:lnTo>
                  <a:lnTo>
                    <a:pt x="2558783" y="1027188"/>
                  </a:lnTo>
                  <a:lnTo>
                    <a:pt x="2545219" y="986701"/>
                  </a:lnTo>
                  <a:lnTo>
                    <a:pt x="2505062" y="897648"/>
                  </a:lnTo>
                  <a:lnTo>
                    <a:pt x="2439200" y="808583"/>
                  </a:lnTo>
                  <a:lnTo>
                    <a:pt x="2348471" y="768108"/>
                  </a:lnTo>
                  <a:lnTo>
                    <a:pt x="2260612" y="824306"/>
                  </a:lnTo>
                  <a:lnTo>
                    <a:pt x="2201024" y="947940"/>
                  </a:lnTo>
                  <a:lnTo>
                    <a:pt x="2167166" y="1071575"/>
                  </a:lnTo>
                  <a:lnTo>
                    <a:pt x="2156447" y="1127772"/>
                  </a:lnTo>
                  <a:lnTo>
                    <a:pt x="2148573" y="1109433"/>
                  </a:lnTo>
                  <a:lnTo>
                    <a:pt x="2127681" y="1069098"/>
                  </a:lnTo>
                  <a:lnTo>
                    <a:pt x="2097951" y="1028750"/>
                  </a:lnTo>
                  <a:lnTo>
                    <a:pt x="2063483" y="1010424"/>
                  </a:lnTo>
                  <a:lnTo>
                    <a:pt x="2034908" y="1031138"/>
                  </a:lnTo>
                  <a:lnTo>
                    <a:pt x="2016620" y="1076718"/>
                  </a:lnTo>
                  <a:lnTo>
                    <a:pt x="2006904" y="1122286"/>
                  </a:lnTo>
                  <a:lnTo>
                    <a:pt x="2004047" y="1143012"/>
                  </a:lnTo>
                  <a:lnTo>
                    <a:pt x="2002599" y="1107046"/>
                  </a:lnTo>
                  <a:lnTo>
                    <a:pt x="1988997" y="1027950"/>
                  </a:lnTo>
                  <a:lnTo>
                    <a:pt x="1949399" y="948842"/>
                  </a:lnTo>
                  <a:lnTo>
                    <a:pt x="1869935" y="912888"/>
                  </a:lnTo>
                  <a:lnTo>
                    <a:pt x="1788401" y="959789"/>
                  </a:lnTo>
                  <a:lnTo>
                    <a:pt x="1745729" y="1063002"/>
                  </a:lnTo>
                  <a:lnTo>
                    <a:pt x="1729346" y="1166202"/>
                  </a:lnTo>
                  <a:lnTo>
                    <a:pt x="1726679" y="1213116"/>
                  </a:lnTo>
                  <a:lnTo>
                    <a:pt x="2892539" y="1199400"/>
                  </a:lnTo>
                  <a:close/>
                </a:path>
                <a:path w="7896225" h="1213485">
                  <a:moveTo>
                    <a:pt x="7895844" y="193560"/>
                  </a:moveTo>
                  <a:lnTo>
                    <a:pt x="7888046" y="162839"/>
                  </a:lnTo>
                  <a:lnTo>
                    <a:pt x="7867624" y="115836"/>
                  </a:lnTo>
                  <a:lnTo>
                    <a:pt x="7858696" y="95262"/>
                  </a:lnTo>
                  <a:lnTo>
                    <a:pt x="7798752" y="27673"/>
                  </a:lnTo>
                  <a:lnTo>
                    <a:pt x="7709116" y="0"/>
                  </a:lnTo>
                  <a:lnTo>
                    <a:pt x="7682357" y="0"/>
                  </a:lnTo>
                  <a:lnTo>
                    <a:pt x="7596327" y="15532"/>
                  </a:lnTo>
                  <a:lnTo>
                    <a:pt x="7527417" y="56400"/>
                  </a:lnTo>
                  <a:lnTo>
                    <a:pt x="7488783" y="97256"/>
                  </a:lnTo>
                  <a:lnTo>
                    <a:pt x="7476744" y="115836"/>
                  </a:lnTo>
                  <a:lnTo>
                    <a:pt x="7473035" y="88404"/>
                  </a:lnTo>
                  <a:lnTo>
                    <a:pt x="7470280" y="67970"/>
                  </a:lnTo>
                  <a:lnTo>
                    <a:pt x="7449248" y="0"/>
                  </a:lnTo>
                  <a:lnTo>
                    <a:pt x="6963486" y="0"/>
                  </a:lnTo>
                  <a:lnTo>
                    <a:pt x="6945223" y="44818"/>
                  </a:lnTo>
                  <a:lnTo>
                    <a:pt x="6935724" y="88404"/>
                  </a:lnTo>
                  <a:lnTo>
                    <a:pt x="6921246" y="65303"/>
                  </a:lnTo>
                  <a:lnTo>
                    <a:pt x="6878193" y="14490"/>
                  </a:lnTo>
                  <a:lnTo>
                    <a:pt x="6857936" y="0"/>
                  </a:lnTo>
                  <a:lnTo>
                    <a:pt x="6610820" y="0"/>
                  </a:lnTo>
                  <a:lnTo>
                    <a:pt x="6577952" y="61734"/>
                  </a:lnTo>
                  <a:lnTo>
                    <a:pt x="6561620" y="145021"/>
                  </a:lnTo>
                  <a:lnTo>
                    <a:pt x="6559296" y="182892"/>
                  </a:lnTo>
                  <a:lnTo>
                    <a:pt x="7895844" y="193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543892" y="4088233"/>
            <a:ext cx="3616325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260">
                <a:solidFill>
                  <a:srgbClr val="B52621"/>
                </a:solidFill>
                <a:latin typeface="Trebuchet MS"/>
                <a:cs typeface="Trebuchet MS"/>
              </a:rPr>
              <a:t>Disadvanatges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199" y="3886199"/>
            <a:ext cx="9144000" cy="2573020"/>
            <a:chOff x="457199" y="3886199"/>
            <a:chExt cx="9144000" cy="2573020"/>
          </a:xfrm>
        </p:grpSpPr>
        <p:sp>
          <p:nvSpPr>
            <p:cNvPr id="24" name="object 24"/>
            <p:cNvSpPr/>
            <p:nvPr/>
          </p:nvSpPr>
          <p:spPr>
            <a:xfrm>
              <a:off x="457187" y="3886199"/>
              <a:ext cx="775335" cy="2573020"/>
            </a:xfrm>
            <a:custGeom>
              <a:avLst/>
              <a:gdLst/>
              <a:ahLst/>
              <a:cxnLst/>
              <a:rect l="l" t="t" r="r" b="b"/>
              <a:pathLst>
                <a:path w="775335" h="2573020">
                  <a:moveTo>
                    <a:pt x="774763" y="2572512"/>
                  </a:moveTo>
                  <a:lnTo>
                    <a:pt x="672084" y="502920"/>
                  </a:lnTo>
                  <a:lnTo>
                    <a:pt x="647319" y="0"/>
                  </a:lnTo>
                  <a:lnTo>
                    <a:pt x="573024" y="0"/>
                  </a:lnTo>
                  <a:lnTo>
                    <a:pt x="573024" y="1917204"/>
                  </a:lnTo>
                  <a:lnTo>
                    <a:pt x="544068" y="1888248"/>
                  </a:lnTo>
                  <a:lnTo>
                    <a:pt x="198120" y="1560588"/>
                  </a:lnTo>
                  <a:lnTo>
                    <a:pt x="382524" y="1408188"/>
                  </a:lnTo>
                  <a:lnTo>
                    <a:pt x="541210" y="1279448"/>
                  </a:lnTo>
                  <a:lnTo>
                    <a:pt x="573024" y="1917204"/>
                  </a:lnTo>
                  <a:lnTo>
                    <a:pt x="573024" y="0"/>
                  </a:lnTo>
                  <a:lnTo>
                    <a:pt x="536448" y="0"/>
                  </a:lnTo>
                  <a:lnTo>
                    <a:pt x="536448" y="1150620"/>
                  </a:lnTo>
                  <a:lnTo>
                    <a:pt x="457200" y="1076363"/>
                  </a:lnTo>
                  <a:lnTo>
                    <a:pt x="457200" y="1214640"/>
                  </a:lnTo>
                  <a:lnTo>
                    <a:pt x="74676" y="1511820"/>
                  </a:lnTo>
                  <a:lnTo>
                    <a:pt x="44196" y="1536204"/>
                  </a:lnTo>
                  <a:lnTo>
                    <a:pt x="141732" y="896137"/>
                  </a:lnTo>
                  <a:lnTo>
                    <a:pt x="420624" y="1178064"/>
                  </a:lnTo>
                  <a:lnTo>
                    <a:pt x="457200" y="1214640"/>
                  </a:lnTo>
                  <a:lnTo>
                    <a:pt x="457200" y="1076363"/>
                  </a:lnTo>
                  <a:lnTo>
                    <a:pt x="438912" y="1059192"/>
                  </a:lnTo>
                  <a:lnTo>
                    <a:pt x="213360" y="842784"/>
                  </a:lnTo>
                  <a:lnTo>
                    <a:pt x="496824" y="609612"/>
                  </a:lnTo>
                  <a:lnTo>
                    <a:pt x="509143" y="600036"/>
                  </a:lnTo>
                  <a:lnTo>
                    <a:pt x="536448" y="1150620"/>
                  </a:lnTo>
                  <a:lnTo>
                    <a:pt x="536448" y="0"/>
                  </a:lnTo>
                  <a:lnTo>
                    <a:pt x="504863" y="0"/>
                  </a:lnTo>
                  <a:lnTo>
                    <a:pt x="504863" y="508025"/>
                  </a:lnTo>
                  <a:lnTo>
                    <a:pt x="160020" y="775728"/>
                  </a:lnTo>
                  <a:lnTo>
                    <a:pt x="242252" y="227469"/>
                  </a:lnTo>
                  <a:lnTo>
                    <a:pt x="504444" y="490715"/>
                  </a:lnTo>
                  <a:lnTo>
                    <a:pt x="504444" y="502920"/>
                  </a:lnTo>
                  <a:lnTo>
                    <a:pt x="504863" y="508025"/>
                  </a:lnTo>
                  <a:lnTo>
                    <a:pt x="504863" y="0"/>
                  </a:lnTo>
                  <a:lnTo>
                    <a:pt x="479717" y="0"/>
                  </a:lnTo>
                  <a:lnTo>
                    <a:pt x="499872" y="385572"/>
                  </a:lnTo>
                  <a:lnTo>
                    <a:pt x="252984" y="152412"/>
                  </a:lnTo>
                  <a:lnTo>
                    <a:pt x="262115" y="99085"/>
                  </a:lnTo>
                  <a:lnTo>
                    <a:pt x="382358" y="12"/>
                  </a:lnTo>
                  <a:lnTo>
                    <a:pt x="295427" y="12"/>
                  </a:lnTo>
                  <a:lnTo>
                    <a:pt x="275831" y="15316"/>
                  </a:lnTo>
                  <a:lnTo>
                    <a:pt x="278091" y="0"/>
                  </a:lnTo>
                  <a:lnTo>
                    <a:pt x="113804" y="0"/>
                  </a:lnTo>
                  <a:lnTo>
                    <a:pt x="96012" y="117348"/>
                  </a:lnTo>
                  <a:lnTo>
                    <a:pt x="0" y="752322"/>
                  </a:lnTo>
                  <a:lnTo>
                    <a:pt x="0" y="1828546"/>
                  </a:lnTo>
                  <a:lnTo>
                    <a:pt x="39611" y="1566684"/>
                  </a:lnTo>
                  <a:lnTo>
                    <a:pt x="300228" y="1827288"/>
                  </a:lnTo>
                  <a:lnTo>
                    <a:pt x="400812" y="1929396"/>
                  </a:lnTo>
                  <a:lnTo>
                    <a:pt x="249936" y="2048268"/>
                  </a:lnTo>
                  <a:lnTo>
                    <a:pt x="0" y="2241219"/>
                  </a:lnTo>
                  <a:lnTo>
                    <a:pt x="0" y="2298204"/>
                  </a:lnTo>
                  <a:lnTo>
                    <a:pt x="273316" y="2572524"/>
                  </a:lnTo>
                  <a:lnTo>
                    <a:pt x="492683" y="2572524"/>
                  </a:lnTo>
                  <a:lnTo>
                    <a:pt x="185928" y="2279916"/>
                  </a:lnTo>
                  <a:lnTo>
                    <a:pt x="182880" y="2276868"/>
                  </a:lnTo>
                  <a:lnTo>
                    <a:pt x="187452" y="2273820"/>
                  </a:lnTo>
                  <a:lnTo>
                    <a:pt x="537972" y="1985784"/>
                  </a:lnTo>
                  <a:lnTo>
                    <a:pt x="574675" y="1955038"/>
                  </a:lnTo>
                  <a:lnTo>
                    <a:pt x="604278" y="2572512"/>
                  </a:lnTo>
                  <a:lnTo>
                    <a:pt x="774763" y="2572512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9384" y="4247400"/>
              <a:ext cx="101600" cy="299085"/>
            </a:xfrm>
            <a:custGeom>
              <a:avLst/>
              <a:gdLst/>
              <a:ahLst/>
              <a:cxnLst/>
              <a:rect l="l" t="t" r="r" b="b"/>
              <a:pathLst>
                <a:path w="101600" h="299085">
                  <a:moveTo>
                    <a:pt x="21729" y="287274"/>
                  </a:moveTo>
                  <a:lnTo>
                    <a:pt x="18872" y="279412"/>
                  </a:lnTo>
                  <a:lnTo>
                    <a:pt x="10299" y="275844"/>
                  </a:lnTo>
                  <a:lnTo>
                    <a:pt x="2578" y="279412"/>
                  </a:lnTo>
                  <a:lnTo>
                    <a:pt x="0" y="287274"/>
                  </a:lnTo>
                  <a:lnTo>
                    <a:pt x="2578" y="295122"/>
                  </a:lnTo>
                  <a:lnTo>
                    <a:pt x="10299" y="298691"/>
                  </a:lnTo>
                  <a:lnTo>
                    <a:pt x="18872" y="295122"/>
                  </a:lnTo>
                  <a:lnTo>
                    <a:pt x="21729" y="287274"/>
                  </a:lnTo>
                  <a:close/>
                </a:path>
                <a:path w="101600" h="299085">
                  <a:moveTo>
                    <a:pt x="41529" y="112014"/>
                  </a:moveTo>
                  <a:lnTo>
                    <a:pt x="38722" y="105194"/>
                  </a:lnTo>
                  <a:lnTo>
                    <a:pt x="31623" y="102108"/>
                  </a:lnTo>
                  <a:lnTo>
                    <a:pt x="24765" y="105194"/>
                  </a:lnTo>
                  <a:lnTo>
                    <a:pt x="22479" y="112014"/>
                  </a:lnTo>
                  <a:lnTo>
                    <a:pt x="24765" y="118821"/>
                  </a:lnTo>
                  <a:lnTo>
                    <a:pt x="31623" y="121920"/>
                  </a:lnTo>
                  <a:lnTo>
                    <a:pt x="33147" y="121920"/>
                  </a:lnTo>
                  <a:lnTo>
                    <a:pt x="39776" y="118821"/>
                  </a:lnTo>
                  <a:lnTo>
                    <a:pt x="41529" y="112014"/>
                  </a:lnTo>
                  <a:close/>
                </a:path>
                <a:path w="101600" h="299085">
                  <a:moveTo>
                    <a:pt x="49542" y="170675"/>
                  </a:moveTo>
                  <a:lnTo>
                    <a:pt x="46964" y="163347"/>
                  </a:lnTo>
                  <a:lnTo>
                    <a:pt x="39243" y="160020"/>
                  </a:lnTo>
                  <a:lnTo>
                    <a:pt x="31534" y="163347"/>
                  </a:lnTo>
                  <a:lnTo>
                    <a:pt x="28956" y="170675"/>
                  </a:lnTo>
                  <a:lnTo>
                    <a:pt x="31534" y="178015"/>
                  </a:lnTo>
                  <a:lnTo>
                    <a:pt x="39243" y="181343"/>
                  </a:lnTo>
                  <a:lnTo>
                    <a:pt x="46964" y="178015"/>
                  </a:lnTo>
                  <a:lnTo>
                    <a:pt x="49542" y="170675"/>
                  </a:lnTo>
                  <a:close/>
                </a:path>
                <a:path w="101600" h="299085">
                  <a:moveTo>
                    <a:pt x="65913" y="11430"/>
                  </a:moveTo>
                  <a:lnTo>
                    <a:pt x="63055" y="3568"/>
                  </a:lnTo>
                  <a:lnTo>
                    <a:pt x="54495" y="0"/>
                  </a:lnTo>
                  <a:lnTo>
                    <a:pt x="45910" y="3568"/>
                  </a:lnTo>
                  <a:lnTo>
                    <a:pt x="43053" y="11430"/>
                  </a:lnTo>
                  <a:lnTo>
                    <a:pt x="45910" y="19278"/>
                  </a:lnTo>
                  <a:lnTo>
                    <a:pt x="54495" y="22860"/>
                  </a:lnTo>
                  <a:lnTo>
                    <a:pt x="63055" y="19278"/>
                  </a:lnTo>
                  <a:lnTo>
                    <a:pt x="65913" y="11430"/>
                  </a:lnTo>
                  <a:close/>
                </a:path>
                <a:path w="101600" h="299085">
                  <a:moveTo>
                    <a:pt x="80022" y="90678"/>
                  </a:moveTo>
                  <a:lnTo>
                    <a:pt x="77444" y="82816"/>
                  </a:lnTo>
                  <a:lnTo>
                    <a:pt x="69723" y="79235"/>
                  </a:lnTo>
                  <a:lnTo>
                    <a:pt x="61163" y="82816"/>
                  </a:lnTo>
                  <a:lnTo>
                    <a:pt x="58305" y="90678"/>
                  </a:lnTo>
                  <a:lnTo>
                    <a:pt x="61163" y="98526"/>
                  </a:lnTo>
                  <a:lnTo>
                    <a:pt x="69723" y="102108"/>
                  </a:lnTo>
                  <a:lnTo>
                    <a:pt x="77444" y="98526"/>
                  </a:lnTo>
                  <a:lnTo>
                    <a:pt x="80022" y="90678"/>
                  </a:lnTo>
                  <a:close/>
                </a:path>
                <a:path w="101600" h="299085">
                  <a:moveTo>
                    <a:pt x="98691" y="134099"/>
                  </a:moveTo>
                  <a:lnTo>
                    <a:pt x="91071" y="134099"/>
                  </a:lnTo>
                  <a:lnTo>
                    <a:pt x="81927" y="134099"/>
                  </a:lnTo>
                  <a:lnTo>
                    <a:pt x="81927" y="149352"/>
                  </a:lnTo>
                  <a:lnTo>
                    <a:pt x="98691" y="149352"/>
                  </a:lnTo>
                  <a:lnTo>
                    <a:pt x="98691" y="134099"/>
                  </a:lnTo>
                  <a:close/>
                </a:path>
                <a:path w="101600" h="299085">
                  <a:moveTo>
                    <a:pt x="101358" y="214871"/>
                  </a:moveTo>
                  <a:lnTo>
                    <a:pt x="98780" y="207543"/>
                  </a:lnTo>
                  <a:lnTo>
                    <a:pt x="91071" y="204203"/>
                  </a:lnTo>
                  <a:lnTo>
                    <a:pt x="83350" y="207543"/>
                  </a:lnTo>
                  <a:lnTo>
                    <a:pt x="80772" y="214871"/>
                  </a:lnTo>
                  <a:lnTo>
                    <a:pt x="83350" y="222211"/>
                  </a:lnTo>
                  <a:lnTo>
                    <a:pt x="91071" y="225552"/>
                  </a:lnTo>
                  <a:lnTo>
                    <a:pt x="98780" y="222211"/>
                  </a:lnTo>
                  <a:lnTo>
                    <a:pt x="101358" y="214871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55976" y="3886199"/>
              <a:ext cx="1099185" cy="625475"/>
            </a:xfrm>
            <a:custGeom>
              <a:avLst/>
              <a:gdLst/>
              <a:ahLst/>
              <a:cxnLst/>
              <a:rect l="l" t="t" r="r" b="b"/>
              <a:pathLst>
                <a:path w="1099185" h="625475">
                  <a:moveTo>
                    <a:pt x="976884" y="137160"/>
                  </a:moveTo>
                  <a:lnTo>
                    <a:pt x="464591" y="0"/>
                  </a:lnTo>
                  <a:lnTo>
                    <a:pt x="26263" y="0"/>
                  </a:lnTo>
                  <a:lnTo>
                    <a:pt x="4572" y="361188"/>
                  </a:lnTo>
                  <a:lnTo>
                    <a:pt x="0" y="429768"/>
                  </a:lnTo>
                  <a:lnTo>
                    <a:pt x="731520" y="624852"/>
                  </a:lnTo>
                  <a:lnTo>
                    <a:pt x="955548" y="178308"/>
                  </a:lnTo>
                  <a:lnTo>
                    <a:pt x="976884" y="137160"/>
                  </a:lnTo>
                  <a:close/>
                </a:path>
                <a:path w="1099185" h="625475">
                  <a:moveTo>
                    <a:pt x="1098804" y="82308"/>
                  </a:moveTo>
                  <a:lnTo>
                    <a:pt x="792835" y="0"/>
                  </a:lnTo>
                  <a:lnTo>
                    <a:pt x="466661" y="0"/>
                  </a:lnTo>
                  <a:lnTo>
                    <a:pt x="1075944" y="163080"/>
                  </a:lnTo>
                  <a:lnTo>
                    <a:pt x="1098804" y="82308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55963" y="3886199"/>
              <a:ext cx="977265" cy="625475"/>
            </a:xfrm>
            <a:custGeom>
              <a:avLst/>
              <a:gdLst/>
              <a:ahLst/>
              <a:cxnLst/>
              <a:rect l="l" t="t" r="r" b="b"/>
              <a:pathLst>
                <a:path w="977264" h="625475">
                  <a:moveTo>
                    <a:pt x="540270" y="187071"/>
                  </a:moveTo>
                  <a:lnTo>
                    <a:pt x="539318" y="170980"/>
                  </a:lnTo>
                  <a:lnTo>
                    <a:pt x="525792" y="160020"/>
                  </a:lnTo>
                  <a:lnTo>
                    <a:pt x="508457" y="163055"/>
                  </a:lnTo>
                  <a:lnTo>
                    <a:pt x="499122" y="176225"/>
                  </a:lnTo>
                  <a:lnTo>
                    <a:pt x="500075" y="191960"/>
                  </a:lnTo>
                  <a:lnTo>
                    <a:pt x="513600" y="202692"/>
                  </a:lnTo>
                  <a:lnTo>
                    <a:pt x="530936" y="200317"/>
                  </a:lnTo>
                  <a:lnTo>
                    <a:pt x="540270" y="187071"/>
                  </a:lnTo>
                  <a:close/>
                </a:path>
                <a:path w="977264" h="625475">
                  <a:moveTo>
                    <a:pt x="935736" y="217944"/>
                  </a:moveTo>
                  <a:lnTo>
                    <a:pt x="892251" y="239306"/>
                  </a:lnTo>
                  <a:lnTo>
                    <a:pt x="847890" y="259435"/>
                  </a:lnTo>
                  <a:lnTo>
                    <a:pt x="802855" y="278180"/>
                  </a:lnTo>
                  <a:lnTo>
                    <a:pt x="757402" y="295376"/>
                  </a:lnTo>
                  <a:lnTo>
                    <a:pt x="711708" y="310908"/>
                  </a:lnTo>
                  <a:lnTo>
                    <a:pt x="661238" y="325742"/>
                  </a:lnTo>
                  <a:lnTo>
                    <a:pt x="610425" y="338899"/>
                  </a:lnTo>
                  <a:lnTo>
                    <a:pt x="559282" y="350367"/>
                  </a:lnTo>
                  <a:lnTo>
                    <a:pt x="507847" y="360172"/>
                  </a:lnTo>
                  <a:lnTo>
                    <a:pt x="456145" y="368287"/>
                  </a:lnTo>
                  <a:lnTo>
                    <a:pt x="404202" y="374726"/>
                  </a:lnTo>
                  <a:lnTo>
                    <a:pt x="352044" y="379488"/>
                  </a:lnTo>
                  <a:lnTo>
                    <a:pt x="302336" y="381914"/>
                  </a:lnTo>
                  <a:lnTo>
                    <a:pt x="252501" y="382651"/>
                  </a:lnTo>
                  <a:lnTo>
                    <a:pt x="202653" y="381723"/>
                  </a:lnTo>
                  <a:lnTo>
                    <a:pt x="152857" y="379107"/>
                  </a:lnTo>
                  <a:lnTo>
                    <a:pt x="103187" y="374815"/>
                  </a:lnTo>
                  <a:lnTo>
                    <a:pt x="53733" y="368846"/>
                  </a:lnTo>
                  <a:lnTo>
                    <a:pt x="4572" y="361200"/>
                  </a:lnTo>
                  <a:lnTo>
                    <a:pt x="0" y="429780"/>
                  </a:lnTo>
                  <a:lnTo>
                    <a:pt x="731520" y="624852"/>
                  </a:lnTo>
                  <a:lnTo>
                    <a:pt x="935736" y="217944"/>
                  </a:lnTo>
                  <a:close/>
                </a:path>
                <a:path w="977264" h="625475">
                  <a:moveTo>
                    <a:pt x="976896" y="137172"/>
                  </a:moveTo>
                  <a:lnTo>
                    <a:pt x="464604" y="0"/>
                  </a:lnTo>
                  <a:lnTo>
                    <a:pt x="291553" y="0"/>
                  </a:lnTo>
                  <a:lnTo>
                    <a:pt x="955560" y="178320"/>
                  </a:lnTo>
                  <a:lnTo>
                    <a:pt x="976896" y="137172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398520" y="4113276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5" h="15239">
                  <a:moveTo>
                    <a:pt x="13716" y="15240"/>
                  </a:moveTo>
                  <a:lnTo>
                    <a:pt x="7620" y="13716"/>
                  </a:lnTo>
                  <a:lnTo>
                    <a:pt x="0" y="10668"/>
                  </a:lnTo>
                  <a:lnTo>
                    <a:pt x="3048" y="0"/>
                  </a:lnTo>
                  <a:lnTo>
                    <a:pt x="10668" y="3048"/>
                  </a:lnTo>
                  <a:lnTo>
                    <a:pt x="16764" y="4572"/>
                  </a:lnTo>
                  <a:lnTo>
                    <a:pt x="13716" y="15240"/>
                  </a:lnTo>
                  <a:close/>
                </a:path>
              </a:pathLst>
            </a:custGeom>
            <a:solidFill>
              <a:srgbClr val="FDD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415284" y="4052316"/>
              <a:ext cx="52069" cy="55244"/>
            </a:xfrm>
            <a:custGeom>
              <a:avLst/>
              <a:gdLst/>
              <a:ahLst/>
              <a:cxnLst/>
              <a:rect l="l" t="t" r="r" b="b"/>
              <a:pathLst>
                <a:path w="52070" h="55245">
                  <a:moveTo>
                    <a:pt x="27432" y="54864"/>
                  </a:moveTo>
                  <a:lnTo>
                    <a:pt x="18288" y="53340"/>
                  </a:lnTo>
                  <a:lnTo>
                    <a:pt x="1571" y="39862"/>
                  </a:lnTo>
                  <a:lnTo>
                    <a:pt x="0" y="19812"/>
                  </a:lnTo>
                  <a:lnTo>
                    <a:pt x="11001" y="3190"/>
                  </a:lnTo>
                  <a:lnTo>
                    <a:pt x="32004" y="0"/>
                  </a:lnTo>
                  <a:lnTo>
                    <a:pt x="43219" y="5453"/>
                  </a:lnTo>
                  <a:lnTo>
                    <a:pt x="49720" y="13906"/>
                  </a:lnTo>
                  <a:lnTo>
                    <a:pt x="51935" y="23788"/>
                  </a:lnTo>
                  <a:lnTo>
                    <a:pt x="50292" y="33528"/>
                  </a:lnTo>
                  <a:lnTo>
                    <a:pt x="50292" y="41148"/>
                  </a:lnTo>
                  <a:lnTo>
                    <a:pt x="48768" y="42672"/>
                  </a:lnTo>
                  <a:lnTo>
                    <a:pt x="48768" y="44196"/>
                  </a:lnTo>
                  <a:lnTo>
                    <a:pt x="47244" y="45720"/>
                  </a:lnTo>
                  <a:lnTo>
                    <a:pt x="44196" y="47244"/>
                  </a:lnTo>
                  <a:lnTo>
                    <a:pt x="42672" y="47244"/>
                  </a:lnTo>
                  <a:lnTo>
                    <a:pt x="41148" y="48768"/>
                  </a:lnTo>
                  <a:lnTo>
                    <a:pt x="35052" y="53340"/>
                  </a:lnTo>
                  <a:lnTo>
                    <a:pt x="27432" y="54864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56369" y="4090428"/>
              <a:ext cx="451484" cy="99060"/>
            </a:xfrm>
            <a:custGeom>
              <a:avLst/>
              <a:gdLst/>
              <a:ahLst/>
              <a:cxnLst/>
              <a:rect l="l" t="t" r="r" b="b"/>
              <a:pathLst>
                <a:path w="451485" h="99060">
                  <a:moveTo>
                    <a:pt x="22847" y="14287"/>
                  </a:moveTo>
                  <a:lnTo>
                    <a:pt x="22161" y="5499"/>
                  </a:lnTo>
                  <a:lnTo>
                    <a:pt x="13893" y="0"/>
                  </a:lnTo>
                  <a:lnTo>
                    <a:pt x="5016" y="1206"/>
                  </a:lnTo>
                  <a:lnTo>
                    <a:pt x="0" y="8559"/>
                  </a:lnTo>
                  <a:lnTo>
                    <a:pt x="393" y="17348"/>
                  </a:lnTo>
                  <a:lnTo>
                    <a:pt x="7810" y="22847"/>
                  </a:lnTo>
                  <a:lnTo>
                    <a:pt x="17538" y="21640"/>
                  </a:lnTo>
                  <a:lnTo>
                    <a:pt x="22847" y="14287"/>
                  </a:lnTo>
                  <a:close/>
                </a:path>
                <a:path w="451485" h="99060">
                  <a:moveTo>
                    <a:pt x="382333" y="73520"/>
                  </a:moveTo>
                  <a:lnTo>
                    <a:pt x="381850" y="65328"/>
                  </a:lnTo>
                  <a:lnTo>
                    <a:pt x="375094" y="59423"/>
                  </a:lnTo>
                  <a:lnTo>
                    <a:pt x="365569" y="61048"/>
                  </a:lnTo>
                  <a:lnTo>
                    <a:pt x="360603" y="67805"/>
                  </a:lnTo>
                  <a:lnTo>
                    <a:pt x="361365" y="75717"/>
                  </a:lnTo>
                  <a:lnTo>
                    <a:pt x="368985" y="80772"/>
                  </a:lnTo>
                  <a:lnTo>
                    <a:pt x="377659" y="80010"/>
                  </a:lnTo>
                  <a:lnTo>
                    <a:pt x="382333" y="73520"/>
                  </a:lnTo>
                  <a:close/>
                </a:path>
                <a:path w="451485" h="99060">
                  <a:moveTo>
                    <a:pt x="451294" y="91998"/>
                  </a:moveTo>
                  <a:lnTo>
                    <a:pt x="451091" y="84264"/>
                  </a:lnTo>
                  <a:lnTo>
                    <a:pt x="445185" y="79248"/>
                  </a:lnTo>
                  <a:lnTo>
                    <a:pt x="437591" y="80619"/>
                  </a:lnTo>
                  <a:lnTo>
                    <a:pt x="433565" y="86855"/>
                  </a:lnTo>
                  <a:lnTo>
                    <a:pt x="433832" y="94246"/>
                  </a:lnTo>
                  <a:lnTo>
                    <a:pt x="439102" y="99047"/>
                  </a:lnTo>
                  <a:lnTo>
                    <a:pt x="446913" y="98310"/>
                  </a:lnTo>
                  <a:lnTo>
                    <a:pt x="451294" y="91998"/>
                  </a:lnTo>
                  <a:close/>
                </a:path>
              </a:pathLst>
            </a:custGeom>
            <a:solidFill>
              <a:srgbClr val="FDD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15221" y="4133100"/>
              <a:ext cx="122555" cy="93345"/>
            </a:xfrm>
            <a:custGeom>
              <a:avLst/>
              <a:gdLst/>
              <a:ahLst/>
              <a:cxnLst/>
              <a:rect l="l" t="t" r="r" b="b"/>
              <a:pathLst>
                <a:path w="122555" h="93345">
                  <a:moveTo>
                    <a:pt x="21132" y="14097"/>
                  </a:moveTo>
                  <a:lnTo>
                    <a:pt x="20662" y="5905"/>
                  </a:lnTo>
                  <a:lnTo>
                    <a:pt x="13893" y="0"/>
                  </a:lnTo>
                  <a:lnTo>
                    <a:pt x="4584" y="1612"/>
                  </a:lnTo>
                  <a:lnTo>
                    <a:pt x="0" y="8382"/>
                  </a:lnTo>
                  <a:lnTo>
                    <a:pt x="825" y="16281"/>
                  </a:lnTo>
                  <a:lnTo>
                    <a:pt x="7810" y="21336"/>
                  </a:lnTo>
                  <a:lnTo>
                    <a:pt x="16471" y="20574"/>
                  </a:lnTo>
                  <a:lnTo>
                    <a:pt x="21132" y="14097"/>
                  </a:lnTo>
                  <a:close/>
                </a:path>
                <a:path w="122555" h="93345">
                  <a:moveTo>
                    <a:pt x="65709" y="70091"/>
                  </a:moveTo>
                  <a:lnTo>
                    <a:pt x="61137" y="60947"/>
                  </a:lnTo>
                  <a:lnTo>
                    <a:pt x="58089" y="59423"/>
                  </a:lnTo>
                  <a:lnTo>
                    <a:pt x="56565" y="57899"/>
                  </a:lnTo>
                  <a:lnTo>
                    <a:pt x="55041" y="57899"/>
                  </a:lnTo>
                  <a:lnTo>
                    <a:pt x="55041" y="54851"/>
                  </a:lnTo>
                  <a:lnTo>
                    <a:pt x="50469" y="54851"/>
                  </a:lnTo>
                  <a:lnTo>
                    <a:pt x="48945" y="53327"/>
                  </a:lnTo>
                  <a:lnTo>
                    <a:pt x="47421" y="54851"/>
                  </a:lnTo>
                  <a:lnTo>
                    <a:pt x="42849" y="54851"/>
                  </a:lnTo>
                  <a:lnTo>
                    <a:pt x="41325" y="57899"/>
                  </a:lnTo>
                  <a:lnTo>
                    <a:pt x="36753" y="57899"/>
                  </a:lnTo>
                  <a:lnTo>
                    <a:pt x="33705" y="63995"/>
                  </a:lnTo>
                  <a:lnTo>
                    <a:pt x="30657" y="67043"/>
                  </a:lnTo>
                  <a:lnTo>
                    <a:pt x="30657" y="71615"/>
                  </a:lnTo>
                  <a:lnTo>
                    <a:pt x="29133" y="73139"/>
                  </a:lnTo>
                  <a:lnTo>
                    <a:pt x="30657" y="77711"/>
                  </a:lnTo>
                  <a:lnTo>
                    <a:pt x="30657" y="82283"/>
                  </a:lnTo>
                  <a:lnTo>
                    <a:pt x="32181" y="83807"/>
                  </a:lnTo>
                  <a:lnTo>
                    <a:pt x="33705" y="86855"/>
                  </a:lnTo>
                  <a:lnTo>
                    <a:pt x="36753" y="88379"/>
                  </a:lnTo>
                  <a:lnTo>
                    <a:pt x="38277" y="91427"/>
                  </a:lnTo>
                  <a:lnTo>
                    <a:pt x="41325" y="91427"/>
                  </a:lnTo>
                  <a:lnTo>
                    <a:pt x="42849" y="92951"/>
                  </a:lnTo>
                  <a:lnTo>
                    <a:pt x="53517" y="92951"/>
                  </a:lnTo>
                  <a:lnTo>
                    <a:pt x="59613" y="89903"/>
                  </a:lnTo>
                  <a:lnTo>
                    <a:pt x="62661" y="86855"/>
                  </a:lnTo>
                  <a:lnTo>
                    <a:pt x="65709" y="80759"/>
                  </a:lnTo>
                  <a:lnTo>
                    <a:pt x="65709" y="70091"/>
                  </a:lnTo>
                  <a:close/>
                </a:path>
                <a:path w="122555" h="93345">
                  <a:moveTo>
                    <a:pt x="122491" y="47625"/>
                  </a:moveTo>
                  <a:lnTo>
                    <a:pt x="121386" y="36283"/>
                  </a:lnTo>
                  <a:lnTo>
                    <a:pt x="111442" y="28943"/>
                  </a:lnTo>
                  <a:lnTo>
                    <a:pt x="99098" y="30276"/>
                  </a:lnTo>
                  <a:lnTo>
                    <a:pt x="92760" y="39611"/>
                  </a:lnTo>
                  <a:lnTo>
                    <a:pt x="93865" y="51231"/>
                  </a:lnTo>
                  <a:lnTo>
                    <a:pt x="103809" y="59436"/>
                  </a:lnTo>
                  <a:lnTo>
                    <a:pt x="116154" y="57238"/>
                  </a:lnTo>
                  <a:lnTo>
                    <a:pt x="122491" y="47625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9744" y="4847843"/>
              <a:ext cx="981710" cy="1610995"/>
            </a:xfrm>
            <a:custGeom>
              <a:avLst/>
              <a:gdLst/>
              <a:ahLst/>
              <a:cxnLst/>
              <a:rect l="l" t="t" r="r" b="b"/>
              <a:pathLst>
                <a:path w="981709" h="1610995">
                  <a:moveTo>
                    <a:pt x="981456" y="0"/>
                  </a:moveTo>
                  <a:lnTo>
                    <a:pt x="0" y="0"/>
                  </a:lnTo>
                  <a:lnTo>
                    <a:pt x="0" y="73164"/>
                  </a:lnTo>
                  <a:lnTo>
                    <a:pt x="0" y="1610880"/>
                  </a:lnTo>
                  <a:lnTo>
                    <a:pt x="981456" y="1610880"/>
                  </a:lnTo>
                  <a:lnTo>
                    <a:pt x="981456" y="73164"/>
                  </a:lnTo>
                  <a:lnTo>
                    <a:pt x="981456" y="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929116" y="5184660"/>
              <a:ext cx="631190" cy="1135380"/>
            </a:xfrm>
            <a:custGeom>
              <a:avLst/>
              <a:gdLst/>
              <a:ahLst/>
              <a:cxnLst/>
              <a:rect l="l" t="t" r="r" b="b"/>
              <a:pathLst>
                <a:path w="631190" h="1135379">
                  <a:moveTo>
                    <a:pt x="179832" y="699516"/>
                  </a:moveTo>
                  <a:lnTo>
                    <a:pt x="0" y="699516"/>
                  </a:lnTo>
                  <a:lnTo>
                    <a:pt x="0" y="1135380"/>
                  </a:lnTo>
                  <a:lnTo>
                    <a:pt x="179832" y="1135380"/>
                  </a:lnTo>
                  <a:lnTo>
                    <a:pt x="179832" y="699516"/>
                  </a:lnTo>
                  <a:close/>
                </a:path>
                <a:path w="631190" h="1135379">
                  <a:moveTo>
                    <a:pt x="179832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179832" y="437388"/>
                  </a:lnTo>
                  <a:lnTo>
                    <a:pt x="179832" y="0"/>
                  </a:lnTo>
                  <a:close/>
                </a:path>
                <a:path w="631190" h="1135379">
                  <a:moveTo>
                    <a:pt x="630936" y="699516"/>
                  </a:moveTo>
                  <a:lnTo>
                    <a:pt x="451104" y="699516"/>
                  </a:lnTo>
                  <a:lnTo>
                    <a:pt x="451104" y="1135380"/>
                  </a:lnTo>
                  <a:lnTo>
                    <a:pt x="630936" y="1135380"/>
                  </a:lnTo>
                  <a:lnTo>
                    <a:pt x="630936" y="699516"/>
                  </a:lnTo>
                  <a:close/>
                </a:path>
                <a:path w="631190" h="1135379">
                  <a:moveTo>
                    <a:pt x="630936" y="0"/>
                  </a:moveTo>
                  <a:lnTo>
                    <a:pt x="451104" y="0"/>
                  </a:lnTo>
                  <a:lnTo>
                    <a:pt x="451104" y="437388"/>
                  </a:lnTo>
                  <a:lnTo>
                    <a:pt x="630936" y="437388"/>
                  </a:lnTo>
                  <a:lnTo>
                    <a:pt x="630936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676132" y="4329683"/>
              <a:ext cx="547370" cy="593090"/>
            </a:xfrm>
            <a:custGeom>
              <a:avLst/>
              <a:gdLst/>
              <a:ahLst/>
              <a:cxnLst/>
              <a:rect l="l" t="t" r="r" b="b"/>
              <a:pathLst>
                <a:path w="547370" h="593089">
                  <a:moveTo>
                    <a:pt x="63995" y="592836"/>
                  </a:moveTo>
                  <a:lnTo>
                    <a:pt x="54864" y="6108"/>
                  </a:lnTo>
                  <a:lnTo>
                    <a:pt x="0" y="6108"/>
                  </a:lnTo>
                  <a:lnTo>
                    <a:pt x="9144" y="592836"/>
                  </a:lnTo>
                  <a:lnTo>
                    <a:pt x="63995" y="592836"/>
                  </a:lnTo>
                  <a:close/>
                </a:path>
                <a:path w="547370" h="593089">
                  <a:moveTo>
                    <a:pt x="547116" y="591324"/>
                  </a:moveTo>
                  <a:lnTo>
                    <a:pt x="542544" y="0"/>
                  </a:lnTo>
                  <a:lnTo>
                    <a:pt x="487680" y="0"/>
                  </a:lnTo>
                  <a:lnTo>
                    <a:pt x="492239" y="591324"/>
                  </a:lnTo>
                  <a:lnTo>
                    <a:pt x="547116" y="59132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315212"/>
            <a:ext cx="9144000" cy="2571115"/>
            <a:chOff x="457200" y="1315212"/>
            <a:chExt cx="9144000" cy="2571115"/>
          </a:xfrm>
        </p:grpSpPr>
        <p:sp>
          <p:nvSpPr>
            <p:cNvPr id="3" name="object 3"/>
            <p:cNvSpPr/>
            <p:nvPr/>
          </p:nvSpPr>
          <p:spPr>
            <a:xfrm>
              <a:off x="457200" y="1577352"/>
              <a:ext cx="9144000" cy="2308860"/>
            </a:xfrm>
            <a:custGeom>
              <a:avLst/>
              <a:gdLst/>
              <a:ahLst/>
              <a:cxnLst/>
              <a:rect l="l" t="t" r="r" b="b"/>
              <a:pathLst>
                <a:path w="9144000" h="2308860">
                  <a:moveTo>
                    <a:pt x="9144000" y="1784591"/>
                  </a:moveTo>
                  <a:lnTo>
                    <a:pt x="0" y="1760220"/>
                  </a:lnTo>
                  <a:lnTo>
                    <a:pt x="0" y="2308860"/>
                  </a:lnTo>
                  <a:lnTo>
                    <a:pt x="9144000" y="2308860"/>
                  </a:lnTo>
                  <a:lnTo>
                    <a:pt x="9144000" y="1784591"/>
                  </a:lnTo>
                  <a:close/>
                </a:path>
                <a:path w="9144000" h="2308860">
                  <a:moveTo>
                    <a:pt x="9144000" y="45707"/>
                  </a:moveTo>
                  <a:lnTo>
                    <a:pt x="0" y="0"/>
                  </a:lnTo>
                  <a:lnTo>
                    <a:pt x="0" y="670547"/>
                  </a:lnTo>
                  <a:lnTo>
                    <a:pt x="9144000" y="670547"/>
                  </a:lnTo>
                  <a:lnTo>
                    <a:pt x="9144000" y="45707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6455" y="2112263"/>
              <a:ext cx="7524115" cy="1774189"/>
            </a:xfrm>
            <a:custGeom>
              <a:avLst/>
              <a:gdLst/>
              <a:ahLst/>
              <a:cxnLst/>
              <a:rect l="l" t="t" r="r" b="b"/>
              <a:pathLst>
                <a:path w="7524115" h="1774189">
                  <a:moveTo>
                    <a:pt x="1263396" y="281940"/>
                  </a:moveTo>
                  <a:lnTo>
                    <a:pt x="1260094" y="252183"/>
                  </a:lnTo>
                  <a:lnTo>
                    <a:pt x="1241488" y="186690"/>
                  </a:lnTo>
                  <a:lnTo>
                    <a:pt x="1194612" y="121208"/>
                  </a:lnTo>
                  <a:lnTo>
                    <a:pt x="1106424" y="91440"/>
                  </a:lnTo>
                  <a:lnTo>
                    <a:pt x="1020152" y="114300"/>
                  </a:lnTo>
                  <a:lnTo>
                    <a:pt x="977455" y="164592"/>
                  </a:lnTo>
                  <a:lnTo>
                    <a:pt x="963053" y="214884"/>
                  </a:lnTo>
                  <a:lnTo>
                    <a:pt x="961644" y="237744"/>
                  </a:lnTo>
                  <a:lnTo>
                    <a:pt x="958481" y="224409"/>
                  </a:lnTo>
                  <a:lnTo>
                    <a:pt x="947737" y="195072"/>
                  </a:lnTo>
                  <a:lnTo>
                    <a:pt x="927569" y="165735"/>
                  </a:lnTo>
                  <a:lnTo>
                    <a:pt x="896112" y="152400"/>
                  </a:lnTo>
                  <a:lnTo>
                    <a:pt x="860069" y="164071"/>
                  </a:lnTo>
                  <a:lnTo>
                    <a:pt x="828294" y="189738"/>
                  </a:lnTo>
                  <a:lnTo>
                    <a:pt x="805675" y="215417"/>
                  </a:lnTo>
                  <a:lnTo>
                    <a:pt x="797052" y="227076"/>
                  </a:lnTo>
                  <a:lnTo>
                    <a:pt x="785456" y="191604"/>
                  </a:lnTo>
                  <a:lnTo>
                    <a:pt x="748855" y="113538"/>
                  </a:lnTo>
                  <a:lnTo>
                    <a:pt x="684542" y="35483"/>
                  </a:lnTo>
                  <a:lnTo>
                    <a:pt x="589788" y="0"/>
                  </a:lnTo>
                  <a:lnTo>
                    <a:pt x="491705" y="25488"/>
                  </a:lnTo>
                  <a:lnTo>
                    <a:pt x="420052" y="81534"/>
                  </a:lnTo>
                  <a:lnTo>
                    <a:pt x="376123" y="137591"/>
                  </a:lnTo>
                  <a:lnTo>
                    <a:pt x="361188" y="163068"/>
                  </a:lnTo>
                  <a:lnTo>
                    <a:pt x="355879" y="155448"/>
                  </a:lnTo>
                  <a:lnTo>
                    <a:pt x="340423" y="138684"/>
                  </a:lnTo>
                  <a:lnTo>
                    <a:pt x="315544" y="121920"/>
                  </a:lnTo>
                  <a:lnTo>
                    <a:pt x="281940" y="114300"/>
                  </a:lnTo>
                  <a:lnTo>
                    <a:pt x="247561" y="135026"/>
                  </a:lnTo>
                  <a:lnTo>
                    <a:pt x="219456" y="180594"/>
                  </a:lnTo>
                  <a:lnTo>
                    <a:pt x="200507" y="226174"/>
                  </a:lnTo>
                  <a:lnTo>
                    <a:pt x="193548" y="246888"/>
                  </a:lnTo>
                  <a:lnTo>
                    <a:pt x="190169" y="235940"/>
                  </a:lnTo>
                  <a:lnTo>
                    <a:pt x="177927" y="211836"/>
                  </a:lnTo>
                  <a:lnTo>
                    <a:pt x="153695" y="187744"/>
                  </a:lnTo>
                  <a:lnTo>
                    <a:pt x="114300" y="176784"/>
                  </a:lnTo>
                  <a:lnTo>
                    <a:pt x="68795" y="191554"/>
                  </a:lnTo>
                  <a:lnTo>
                    <a:pt x="32575" y="224028"/>
                  </a:lnTo>
                  <a:lnTo>
                    <a:pt x="8648" y="256514"/>
                  </a:lnTo>
                  <a:lnTo>
                    <a:pt x="0" y="271272"/>
                  </a:lnTo>
                  <a:lnTo>
                    <a:pt x="1263396" y="281940"/>
                  </a:lnTo>
                  <a:close/>
                </a:path>
                <a:path w="7524115" h="1774189">
                  <a:moveTo>
                    <a:pt x="4650702" y="1773936"/>
                  </a:moveTo>
                  <a:lnTo>
                    <a:pt x="4644199" y="1760994"/>
                  </a:lnTo>
                  <a:lnTo>
                    <a:pt x="4616272" y="1733219"/>
                  </a:lnTo>
                  <a:lnTo>
                    <a:pt x="4570476" y="1720608"/>
                  </a:lnTo>
                  <a:lnTo>
                    <a:pt x="4517618" y="1737753"/>
                  </a:lnTo>
                  <a:lnTo>
                    <a:pt x="4477309" y="1773936"/>
                  </a:lnTo>
                  <a:lnTo>
                    <a:pt x="4650702" y="1773936"/>
                  </a:lnTo>
                  <a:close/>
                </a:path>
                <a:path w="7524115" h="1774189">
                  <a:moveTo>
                    <a:pt x="5365000" y="1773936"/>
                  </a:moveTo>
                  <a:lnTo>
                    <a:pt x="5352364" y="1735556"/>
                  </a:lnTo>
                  <a:lnTo>
                    <a:pt x="5336705" y="1702320"/>
                  </a:lnTo>
                  <a:lnTo>
                    <a:pt x="5309425" y="1644408"/>
                  </a:lnTo>
                  <a:lnTo>
                    <a:pt x="5234203" y="1553248"/>
                  </a:lnTo>
                  <a:lnTo>
                    <a:pt x="5123688" y="1511820"/>
                  </a:lnTo>
                  <a:lnTo>
                    <a:pt x="5008969" y="1541576"/>
                  </a:lnTo>
                  <a:lnTo>
                    <a:pt x="4925949" y="1607070"/>
                  </a:lnTo>
                  <a:lnTo>
                    <a:pt x="4875517" y="1672551"/>
                  </a:lnTo>
                  <a:lnTo>
                    <a:pt x="4858512" y="1702320"/>
                  </a:lnTo>
                  <a:lnTo>
                    <a:pt x="4852378" y="1693506"/>
                  </a:lnTo>
                  <a:lnTo>
                    <a:pt x="4834509" y="1674126"/>
                  </a:lnTo>
                  <a:lnTo>
                    <a:pt x="4805794" y="1654733"/>
                  </a:lnTo>
                  <a:lnTo>
                    <a:pt x="4767072" y="1645932"/>
                  </a:lnTo>
                  <a:lnTo>
                    <a:pt x="4725568" y="1670215"/>
                  </a:lnTo>
                  <a:lnTo>
                    <a:pt x="4692205" y="1723656"/>
                  </a:lnTo>
                  <a:lnTo>
                    <a:pt x="4671301" y="1773936"/>
                  </a:lnTo>
                  <a:lnTo>
                    <a:pt x="5365000" y="1773936"/>
                  </a:lnTo>
                  <a:close/>
                </a:path>
                <a:path w="7524115" h="1774189">
                  <a:moveTo>
                    <a:pt x="5552808" y="1773936"/>
                  </a:moveTo>
                  <a:lnTo>
                    <a:pt x="5552745" y="1773707"/>
                  </a:lnTo>
                  <a:lnTo>
                    <a:pt x="5540121" y="1739658"/>
                  </a:lnTo>
                  <a:lnTo>
                    <a:pt x="5516651" y="1705597"/>
                  </a:lnTo>
                  <a:lnTo>
                    <a:pt x="5480304" y="1690128"/>
                  </a:lnTo>
                  <a:lnTo>
                    <a:pt x="5438013" y="1703692"/>
                  </a:lnTo>
                  <a:lnTo>
                    <a:pt x="5401437" y="1733562"/>
                  </a:lnTo>
                  <a:lnTo>
                    <a:pt x="5375719" y="1763420"/>
                  </a:lnTo>
                  <a:lnTo>
                    <a:pt x="5368188" y="1773936"/>
                  </a:lnTo>
                  <a:lnTo>
                    <a:pt x="5552808" y="1773936"/>
                  </a:lnTo>
                  <a:close/>
                </a:path>
                <a:path w="7524115" h="1774189">
                  <a:moveTo>
                    <a:pt x="5894362" y="1773936"/>
                  </a:moveTo>
                  <a:lnTo>
                    <a:pt x="5882068" y="1729752"/>
                  </a:lnTo>
                  <a:lnTo>
                    <a:pt x="5827954" y="1653260"/>
                  </a:lnTo>
                  <a:lnTo>
                    <a:pt x="5725668" y="1618500"/>
                  </a:lnTo>
                  <a:lnTo>
                    <a:pt x="5625300" y="1645170"/>
                  </a:lnTo>
                  <a:lnTo>
                    <a:pt x="5575363" y="1703844"/>
                  </a:lnTo>
                  <a:lnTo>
                    <a:pt x="5558294" y="1762518"/>
                  </a:lnTo>
                  <a:lnTo>
                    <a:pt x="5557532" y="1773936"/>
                  </a:lnTo>
                  <a:lnTo>
                    <a:pt x="5894362" y="1773936"/>
                  </a:lnTo>
                  <a:close/>
                </a:path>
                <a:path w="7524115" h="1774189">
                  <a:moveTo>
                    <a:pt x="7523988" y="318516"/>
                  </a:moveTo>
                  <a:lnTo>
                    <a:pt x="7522616" y="295897"/>
                  </a:lnTo>
                  <a:lnTo>
                    <a:pt x="7512939" y="246126"/>
                  </a:lnTo>
                  <a:lnTo>
                    <a:pt x="7486701" y="196367"/>
                  </a:lnTo>
                  <a:lnTo>
                    <a:pt x="7435596" y="173736"/>
                  </a:lnTo>
                  <a:lnTo>
                    <a:pt x="7377112" y="187312"/>
                  </a:lnTo>
                  <a:lnTo>
                    <a:pt x="7334631" y="217170"/>
                  </a:lnTo>
                  <a:lnTo>
                    <a:pt x="7308723" y="247040"/>
                  </a:lnTo>
                  <a:lnTo>
                    <a:pt x="7299960" y="260604"/>
                  </a:lnTo>
                  <a:lnTo>
                    <a:pt x="7294613" y="234886"/>
                  </a:lnTo>
                  <a:lnTo>
                    <a:pt x="7271956" y="178308"/>
                  </a:lnTo>
                  <a:lnTo>
                    <a:pt x="7222172" y="121729"/>
                  </a:lnTo>
                  <a:lnTo>
                    <a:pt x="7135368" y="96012"/>
                  </a:lnTo>
                  <a:lnTo>
                    <a:pt x="7050011" y="124117"/>
                  </a:lnTo>
                  <a:lnTo>
                    <a:pt x="7003351" y="185928"/>
                  </a:lnTo>
                  <a:lnTo>
                    <a:pt x="6983857" y="247751"/>
                  </a:lnTo>
                  <a:lnTo>
                    <a:pt x="6979920" y="275844"/>
                  </a:lnTo>
                  <a:lnTo>
                    <a:pt x="6972732" y="265137"/>
                  </a:lnTo>
                  <a:lnTo>
                    <a:pt x="6949821" y="241554"/>
                  </a:lnTo>
                  <a:lnTo>
                    <a:pt x="6909206" y="217982"/>
                  </a:lnTo>
                  <a:lnTo>
                    <a:pt x="6848856" y="207264"/>
                  </a:lnTo>
                  <a:lnTo>
                    <a:pt x="6789382" y="225361"/>
                  </a:lnTo>
                  <a:lnTo>
                    <a:pt x="6753606" y="265176"/>
                  </a:lnTo>
                  <a:lnTo>
                    <a:pt x="6736131" y="304990"/>
                  </a:lnTo>
                  <a:lnTo>
                    <a:pt x="6731508" y="323088"/>
                  </a:lnTo>
                  <a:lnTo>
                    <a:pt x="7523988" y="3185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251" y="1514195"/>
            <a:ext cx="16167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75" b="0">
                <a:solidFill>
                  <a:srgbClr val="B52621"/>
                </a:solidFill>
                <a:latin typeface="Trebuchet MS"/>
                <a:cs typeface="Trebuchet MS"/>
              </a:rPr>
              <a:t>Advantages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200" y="2061972"/>
            <a:ext cx="9144000" cy="4396740"/>
            <a:chOff x="457200" y="2061972"/>
            <a:chExt cx="9144000" cy="4396740"/>
          </a:xfrm>
        </p:grpSpPr>
        <p:sp>
          <p:nvSpPr>
            <p:cNvPr id="7" name="object 7"/>
            <p:cNvSpPr/>
            <p:nvPr/>
          </p:nvSpPr>
          <p:spPr>
            <a:xfrm>
              <a:off x="6765036" y="3627119"/>
              <a:ext cx="2644140" cy="259715"/>
            </a:xfrm>
            <a:custGeom>
              <a:avLst/>
              <a:gdLst/>
              <a:ahLst/>
              <a:cxnLst/>
              <a:rect l="l" t="t" r="r" b="b"/>
              <a:pathLst>
                <a:path w="2644140" h="259714">
                  <a:moveTo>
                    <a:pt x="358140" y="0"/>
                  </a:moveTo>
                  <a:lnTo>
                    <a:pt x="0" y="0"/>
                  </a:lnTo>
                  <a:lnTo>
                    <a:pt x="0" y="259092"/>
                  </a:lnTo>
                  <a:lnTo>
                    <a:pt x="358140" y="259092"/>
                  </a:lnTo>
                  <a:lnTo>
                    <a:pt x="358140" y="0"/>
                  </a:lnTo>
                  <a:close/>
                </a:path>
                <a:path w="2644140" h="259714">
                  <a:moveTo>
                    <a:pt x="1120140" y="0"/>
                  </a:moveTo>
                  <a:lnTo>
                    <a:pt x="557771" y="0"/>
                  </a:lnTo>
                  <a:lnTo>
                    <a:pt x="557771" y="259092"/>
                  </a:lnTo>
                  <a:lnTo>
                    <a:pt x="1120140" y="259092"/>
                  </a:lnTo>
                  <a:lnTo>
                    <a:pt x="1120140" y="0"/>
                  </a:lnTo>
                  <a:close/>
                </a:path>
                <a:path w="2644140" h="259714">
                  <a:moveTo>
                    <a:pt x="1882140" y="0"/>
                  </a:moveTo>
                  <a:lnTo>
                    <a:pt x="1319771" y="0"/>
                  </a:lnTo>
                  <a:lnTo>
                    <a:pt x="1319771" y="259092"/>
                  </a:lnTo>
                  <a:lnTo>
                    <a:pt x="1882140" y="259092"/>
                  </a:lnTo>
                  <a:lnTo>
                    <a:pt x="1882140" y="0"/>
                  </a:lnTo>
                  <a:close/>
                </a:path>
                <a:path w="2644140" h="259714">
                  <a:moveTo>
                    <a:pt x="2644140" y="0"/>
                  </a:moveTo>
                  <a:lnTo>
                    <a:pt x="2081771" y="0"/>
                  </a:lnTo>
                  <a:lnTo>
                    <a:pt x="2081771" y="259092"/>
                  </a:lnTo>
                  <a:lnTo>
                    <a:pt x="2644140" y="259092"/>
                  </a:lnTo>
                  <a:lnTo>
                    <a:pt x="264414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06796" y="2061984"/>
              <a:ext cx="3994785" cy="279400"/>
            </a:xfrm>
            <a:custGeom>
              <a:avLst/>
              <a:gdLst/>
              <a:ahLst/>
              <a:cxnLst/>
              <a:rect l="l" t="t" r="r" b="b"/>
              <a:pathLst>
                <a:path w="3994784" h="279400">
                  <a:moveTo>
                    <a:pt x="16764" y="0"/>
                  </a:moveTo>
                  <a:lnTo>
                    <a:pt x="0" y="0"/>
                  </a:lnTo>
                  <a:lnTo>
                    <a:pt x="0" y="278892"/>
                  </a:lnTo>
                  <a:lnTo>
                    <a:pt x="16764" y="278892"/>
                  </a:lnTo>
                  <a:lnTo>
                    <a:pt x="16764" y="0"/>
                  </a:lnTo>
                  <a:close/>
                </a:path>
                <a:path w="3994784" h="279400">
                  <a:moveTo>
                    <a:pt x="73152" y="0"/>
                  </a:moveTo>
                  <a:lnTo>
                    <a:pt x="56388" y="0"/>
                  </a:lnTo>
                  <a:lnTo>
                    <a:pt x="56388" y="278892"/>
                  </a:lnTo>
                  <a:lnTo>
                    <a:pt x="73152" y="278892"/>
                  </a:lnTo>
                  <a:lnTo>
                    <a:pt x="73152" y="0"/>
                  </a:lnTo>
                  <a:close/>
                </a:path>
                <a:path w="3994784" h="279400">
                  <a:moveTo>
                    <a:pt x="129540" y="0"/>
                  </a:moveTo>
                  <a:lnTo>
                    <a:pt x="111252" y="0"/>
                  </a:lnTo>
                  <a:lnTo>
                    <a:pt x="111252" y="278892"/>
                  </a:lnTo>
                  <a:lnTo>
                    <a:pt x="129540" y="278892"/>
                  </a:lnTo>
                  <a:lnTo>
                    <a:pt x="129540" y="0"/>
                  </a:lnTo>
                  <a:close/>
                </a:path>
                <a:path w="3994784" h="279400">
                  <a:moveTo>
                    <a:pt x="185915" y="0"/>
                  </a:moveTo>
                  <a:lnTo>
                    <a:pt x="167640" y="0"/>
                  </a:lnTo>
                  <a:lnTo>
                    <a:pt x="167640" y="278892"/>
                  </a:lnTo>
                  <a:lnTo>
                    <a:pt x="185915" y="278892"/>
                  </a:lnTo>
                  <a:lnTo>
                    <a:pt x="185915" y="0"/>
                  </a:lnTo>
                  <a:close/>
                </a:path>
                <a:path w="3994784" h="279400">
                  <a:moveTo>
                    <a:pt x="778764" y="0"/>
                  </a:moveTo>
                  <a:lnTo>
                    <a:pt x="762000" y="0"/>
                  </a:lnTo>
                  <a:lnTo>
                    <a:pt x="762000" y="278892"/>
                  </a:lnTo>
                  <a:lnTo>
                    <a:pt x="778764" y="278892"/>
                  </a:lnTo>
                  <a:lnTo>
                    <a:pt x="778764" y="0"/>
                  </a:lnTo>
                  <a:close/>
                </a:path>
                <a:path w="3994784" h="279400">
                  <a:moveTo>
                    <a:pt x="835152" y="0"/>
                  </a:moveTo>
                  <a:lnTo>
                    <a:pt x="818388" y="0"/>
                  </a:lnTo>
                  <a:lnTo>
                    <a:pt x="818388" y="278892"/>
                  </a:lnTo>
                  <a:lnTo>
                    <a:pt x="835152" y="278892"/>
                  </a:lnTo>
                  <a:lnTo>
                    <a:pt x="835152" y="0"/>
                  </a:lnTo>
                  <a:close/>
                </a:path>
                <a:path w="3994784" h="279400">
                  <a:moveTo>
                    <a:pt x="890016" y="0"/>
                  </a:moveTo>
                  <a:lnTo>
                    <a:pt x="874776" y="0"/>
                  </a:lnTo>
                  <a:lnTo>
                    <a:pt x="874776" y="278892"/>
                  </a:lnTo>
                  <a:lnTo>
                    <a:pt x="890016" y="278892"/>
                  </a:lnTo>
                  <a:lnTo>
                    <a:pt x="890016" y="0"/>
                  </a:lnTo>
                  <a:close/>
                </a:path>
                <a:path w="3994784" h="279400">
                  <a:moveTo>
                    <a:pt x="946404" y="0"/>
                  </a:moveTo>
                  <a:lnTo>
                    <a:pt x="931164" y="0"/>
                  </a:lnTo>
                  <a:lnTo>
                    <a:pt x="931164" y="278892"/>
                  </a:lnTo>
                  <a:lnTo>
                    <a:pt x="946404" y="278892"/>
                  </a:lnTo>
                  <a:lnTo>
                    <a:pt x="946404" y="0"/>
                  </a:lnTo>
                  <a:close/>
                </a:path>
                <a:path w="3994784" h="279400">
                  <a:moveTo>
                    <a:pt x="1540764" y="0"/>
                  </a:moveTo>
                  <a:lnTo>
                    <a:pt x="1524000" y="0"/>
                  </a:lnTo>
                  <a:lnTo>
                    <a:pt x="1524000" y="278892"/>
                  </a:lnTo>
                  <a:lnTo>
                    <a:pt x="1540764" y="278892"/>
                  </a:lnTo>
                  <a:lnTo>
                    <a:pt x="1540764" y="0"/>
                  </a:lnTo>
                  <a:close/>
                </a:path>
                <a:path w="3994784" h="279400">
                  <a:moveTo>
                    <a:pt x="1597152" y="0"/>
                  </a:moveTo>
                  <a:lnTo>
                    <a:pt x="1581899" y="0"/>
                  </a:lnTo>
                  <a:lnTo>
                    <a:pt x="1581899" y="278892"/>
                  </a:lnTo>
                  <a:lnTo>
                    <a:pt x="1597152" y="278892"/>
                  </a:lnTo>
                  <a:lnTo>
                    <a:pt x="1597152" y="0"/>
                  </a:lnTo>
                  <a:close/>
                </a:path>
                <a:path w="3994784" h="279400">
                  <a:moveTo>
                    <a:pt x="1653540" y="0"/>
                  </a:moveTo>
                  <a:lnTo>
                    <a:pt x="1638300" y="0"/>
                  </a:lnTo>
                  <a:lnTo>
                    <a:pt x="1638300" y="278892"/>
                  </a:lnTo>
                  <a:lnTo>
                    <a:pt x="1653540" y="278892"/>
                  </a:lnTo>
                  <a:lnTo>
                    <a:pt x="1653540" y="0"/>
                  </a:lnTo>
                  <a:close/>
                </a:path>
                <a:path w="3994784" h="279400">
                  <a:moveTo>
                    <a:pt x="1709915" y="0"/>
                  </a:moveTo>
                  <a:lnTo>
                    <a:pt x="1693164" y="0"/>
                  </a:lnTo>
                  <a:lnTo>
                    <a:pt x="1693164" y="278892"/>
                  </a:lnTo>
                  <a:lnTo>
                    <a:pt x="1709915" y="278892"/>
                  </a:lnTo>
                  <a:lnTo>
                    <a:pt x="1709915" y="0"/>
                  </a:lnTo>
                  <a:close/>
                </a:path>
                <a:path w="3994784" h="279400">
                  <a:moveTo>
                    <a:pt x="2304288" y="0"/>
                  </a:moveTo>
                  <a:lnTo>
                    <a:pt x="2286000" y="0"/>
                  </a:lnTo>
                  <a:lnTo>
                    <a:pt x="2286000" y="278892"/>
                  </a:lnTo>
                  <a:lnTo>
                    <a:pt x="2304288" y="278892"/>
                  </a:lnTo>
                  <a:lnTo>
                    <a:pt x="2304288" y="0"/>
                  </a:lnTo>
                  <a:close/>
                </a:path>
                <a:path w="3994784" h="279400">
                  <a:moveTo>
                    <a:pt x="2360676" y="0"/>
                  </a:moveTo>
                  <a:lnTo>
                    <a:pt x="2342388" y="0"/>
                  </a:lnTo>
                  <a:lnTo>
                    <a:pt x="2342388" y="278892"/>
                  </a:lnTo>
                  <a:lnTo>
                    <a:pt x="2360676" y="278892"/>
                  </a:lnTo>
                  <a:lnTo>
                    <a:pt x="2360676" y="0"/>
                  </a:lnTo>
                  <a:close/>
                </a:path>
                <a:path w="3994784" h="279400">
                  <a:moveTo>
                    <a:pt x="2417064" y="0"/>
                  </a:moveTo>
                  <a:lnTo>
                    <a:pt x="2400300" y="0"/>
                  </a:lnTo>
                  <a:lnTo>
                    <a:pt x="2400300" y="278892"/>
                  </a:lnTo>
                  <a:lnTo>
                    <a:pt x="2417064" y="278892"/>
                  </a:lnTo>
                  <a:lnTo>
                    <a:pt x="2417064" y="0"/>
                  </a:lnTo>
                  <a:close/>
                </a:path>
                <a:path w="3994784" h="279400">
                  <a:moveTo>
                    <a:pt x="2471915" y="0"/>
                  </a:moveTo>
                  <a:lnTo>
                    <a:pt x="2455164" y="0"/>
                  </a:lnTo>
                  <a:lnTo>
                    <a:pt x="2455164" y="278892"/>
                  </a:lnTo>
                  <a:lnTo>
                    <a:pt x="2471915" y="278892"/>
                  </a:lnTo>
                  <a:lnTo>
                    <a:pt x="2471915" y="0"/>
                  </a:lnTo>
                  <a:close/>
                </a:path>
                <a:path w="3994784" h="279400">
                  <a:moveTo>
                    <a:pt x="3064764" y="0"/>
                  </a:moveTo>
                  <a:lnTo>
                    <a:pt x="3048000" y="0"/>
                  </a:lnTo>
                  <a:lnTo>
                    <a:pt x="3048000" y="278892"/>
                  </a:lnTo>
                  <a:lnTo>
                    <a:pt x="3064764" y="278892"/>
                  </a:lnTo>
                  <a:lnTo>
                    <a:pt x="3064764" y="0"/>
                  </a:lnTo>
                  <a:close/>
                </a:path>
                <a:path w="3994784" h="279400">
                  <a:moveTo>
                    <a:pt x="3122676" y="0"/>
                  </a:moveTo>
                  <a:lnTo>
                    <a:pt x="3104388" y="0"/>
                  </a:lnTo>
                  <a:lnTo>
                    <a:pt x="3104388" y="278892"/>
                  </a:lnTo>
                  <a:lnTo>
                    <a:pt x="3122676" y="278892"/>
                  </a:lnTo>
                  <a:lnTo>
                    <a:pt x="3122676" y="0"/>
                  </a:lnTo>
                  <a:close/>
                </a:path>
                <a:path w="3994784" h="279400">
                  <a:moveTo>
                    <a:pt x="3179064" y="0"/>
                  </a:moveTo>
                  <a:lnTo>
                    <a:pt x="3160776" y="0"/>
                  </a:lnTo>
                  <a:lnTo>
                    <a:pt x="3160776" y="278892"/>
                  </a:lnTo>
                  <a:lnTo>
                    <a:pt x="3179064" y="278892"/>
                  </a:lnTo>
                  <a:lnTo>
                    <a:pt x="3179064" y="0"/>
                  </a:lnTo>
                  <a:close/>
                </a:path>
                <a:path w="3994784" h="279400">
                  <a:moveTo>
                    <a:pt x="3233928" y="0"/>
                  </a:moveTo>
                  <a:lnTo>
                    <a:pt x="3215640" y="0"/>
                  </a:lnTo>
                  <a:lnTo>
                    <a:pt x="3215640" y="278892"/>
                  </a:lnTo>
                  <a:lnTo>
                    <a:pt x="3233928" y="278892"/>
                  </a:lnTo>
                  <a:lnTo>
                    <a:pt x="3233928" y="0"/>
                  </a:lnTo>
                  <a:close/>
                </a:path>
                <a:path w="3994784" h="279400">
                  <a:moveTo>
                    <a:pt x="3826764" y="0"/>
                  </a:moveTo>
                  <a:lnTo>
                    <a:pt x="3810000" y="0"/>
                  </a:lnTo>
                  <a:lnTo>
                    <a:pt x="3810000" y="278892"/>
                  </a:lnTo>
                  <a:lnTo>
                    <a:pt x="3826764" y="278892"/>
                  </a:lnTo>
                  <a:lnTo>
                    <a:pt x="3826764" y="0"/>
                  </a:lnTo>
                  <a:close/>
                </a:path>
                <a:path w="3994784" h="279400">
                  <a:moveTo>
                    <a:pt x="3883152" y="0"/>
                  </a:moveTo>
                  <a:lnTo>
                    <a:pt x="3866388" y="0"/>
                  </a:lnTo>
                  <a:lnTo>
                    <a:pt x="3866388" y="278892"/>
                  </a:lnTo>
                  <a:lnTo>
                    <a:pt x="3883152" y="278892"/>
                  </a:lnTo>
                  <a:lnTo>
                    <a:pt x="3883152" y="0"/>
                  </a:lnTo>
                  <a:close/>
                </a:path>
                <a:path w="3994784" h="279400">
                  <a:moveTo>
                    <a:pt x="3939540" y="0"/>
                  </a:moveTo>
                  <a:lnTo>
                    <a:pt x="3922776" y="0"/>
                  </a:lnTo>
                  <a:lnTo>
                    <a:pt x="3922776" y="278892"/>
                  </a:lnTo>
                  <a:lnTo>
                    <a:pt x="3939540" y="278892"/>
                  </a:lnTo>
                  <a:lnTo>
                    <a:pt x="3939540" y="0"/>
                  </a:lnTo>
                  <a:close/>
                </a:path>
                <a:path w="3994784" h="279400">
                  <a:moveTo>
                    <a:pt x="3994404" y="0"/>
                  </a:moveTo>
                  <a:lnTo>
                    <a:pt x="3977640" y="0"/>
                  </a:lnTo>
                  <a:lnTo>
                    <a:pt x="3977640" y="278892"/>
                  </a:lnTo>
                  <a:lnTo>
                    <a:pt x="3994404" y="278892"/>
                  </a:lnTo>
                  <a:lnTo>
                    <a:pt x="3994404" y="0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600700" y="2700527"/>
              <a:ext cx="113030" cy="576580"/>
            </a:xfrm>
            <a:custGeom>
              <a:avLst/>
              <a:gdLst/>
              <a:ahLst/>
              <a:cxnLst/>
              <a:rect l="l" t="t" r="r" b="b"/>
              <a:pathLst>
                <a:path w="113029" h="576579">
                  <a:moveTo>
                    <a:pt x="112776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713476" y="2700527"/>
              <a:ext cx="86995" cy="562610"/>
            </a:xfrm>
            <a:custGeom>
              <a:avLst/>
              <a:gdLst/>
              <a:ahLst/>
              <a:cxnLst/>
              <a:rect l="l" t="t" r="r" b="b"/>
              <a:pathLst>
                <a:path w="86995" h="562610">
                  <a:moveTo>
                    <a:pt x="0" y="562356"/>
                  </a:moveTo>
                  <a:lnTo>
                    <a:pt x="86867" y="56235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362700" y="2700527"/>
              <a:ext cx="113030" cy="576580"/>
            </a:xfrm>
            <a:custGeom>
              <a:avLst/>
              <a:gdLst/>
              <a:ahLst/>
              <a:cxnLst/>
              <a:rect l="l" t="t" r="r" b="b"/>
              <a:pathLst>
                <a:path w="113029" h="576579">
                  <a:moveTo>
                    <a:pt x="112776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75476" y="2700527"/>
              <a:ext cx="86995" cy="562610"/>
            </a:xfrm>
            <a:custGeom>
              <a:avLst/>
              <a:gdLst/>
              <a:ahLst/>
              <a:cxnLst/>
              <a:rect l="l" t="t" r="r" b="b"/>
              <a:pathLst>
                <a:path w="86995" h="562610">
                  <a:moveTo>
                    <a:pt x="0" y="562356"/>
                  </a:moveTo>
                  <a:lnTo>
                    <a:pt x="86867" y="56235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23176" y="2700527"/>
              <a:ext cx="114300" cy="576580"/>
            </a:xfrm>
            <a:custGeom>
              <a:avLst/>
              <a:gdLst/>
              <a:ahLst/>
              <a:cxnLst/>
              <a:rect l="l" t="t" r="r" b="b"/>
              <a:pathLst>
                <a:path w="114300" h="576579">
                  <a:moveTo>
                    <a:pt x="114300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237476" y="2700527"/>
              <a:ext cx="85725" cy="562610"/>
            </a:xfrm>
            <a:custGeom>
              <a:avLst/>
              <a:gdLst/>
              <a:ahLst/>
              <a:cxnLst/>
              <a:rect l="l" t="t" r="r" b="b"/>
              <a:pathLst>
                <a:path w="85725" h="562610">
                  <a:moveTo>
                    <a:pt x="0" y="562356"/>
                  </a:moveTo>
                  <a:lnTo>
                    <a:pt x="85343" y="562356"/>
                  </a:lnTo>
                  <a:lnTo>
                    <a:pt x="85343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885176" y="2700527"/>
              <a:ext cx="113030" cy="576580"/>
            </a:xfrm>
            <a:custGeom>
              <a:avLst/>
              <a:gdLst/>
              <a:ahLst/>
              <a:cxnLst/>
              <a:rect l="l" t="t" r="r" b="b"/>
              <a:pathLst>
                <a:path w="113029" h="576579">
                  <a:moveTo>
                    <a:pt x="112775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997952" y="2700527"/>
              <a:ext cx="86995" cy="562610"/>
            </a:xfrm>
            <a:custGeom>
              <a:avLst/>
              <a:gdLst/>
              <a:ahLst/>
              <a:cxnLst/>
              <a:rect l="l" t="t" r="r" b="b"/>
              <a:pathLst>
                <a:path w="86995" h="562610">
                  <a:moveTo>
                    <a:pt x="0" y="562356"/>
                  </a:moveTo>
                  <a:lnTo>
                    <a:pt x="86867" y="56235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647176" y="2700527"/>
              <a:ext cx="113030" cy="576580"/>
            </a:xfrm>
            <a:custGeom>
              <a:avLst/>
              <a:gdLst/>
              <a:ahLst/>
              <a:cxnLst/>
              <a:rect l="l" t="t" r="r" b="b"/>
              <a:pathLst>
                <a:path w="113029" h="576579">
                  <a:moveTo>
                    <a:pt x="112775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759952" y="2700527"/>
              <a:ext cx="86995" cy="562610"/>
            </a:xfrm>
            <a:custGeom>
              <a:avLst/>
              <a:gdLst/>
              <a:ahLst/>
              <a:cxnLst/>
              <a:rect l="l" t="t" r="r" b="b"/>
              <a:pathLst>
                <a:path w="86995" h="562610">
                  <a:moveTo>
                    <a:pt x="0" y="562356"/>
                  </a:moveTo>
                  <a:lnTo>
                    <a:pt x="86867" y="56235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409176" y="2700527"/>
              <a:ext cx="114300" cy="576580"/>
            </a:xfrm>
            <a:custGeom>
              <a:avLst/>
              <a:gdLst/>
              <a:ahLst/>
              <a:cxnLst/>
              <a:rect l="l" t="t" r="r" b="b"/>
              <a:pathLst>
                <a:path w="114300" h="576579">
                  <a:moveTo>
                    <a:pt x="114300" y="576072"/>
                  </a:moveTo>
                  <a:lnTo>
                    <a:pt x="0" y="57607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607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523476" y="2700527"/>
              <a:ext cx="78105" cy="562610"/>
            </a:xfrm>
            <a:custGeom>
              <a:avLst/>
              <a:gdLst/>
              <a:ahLst/>
              <a:cxnLst/>
              <a:rect l="l" t="t" r="r" b="b"/>
              <a:pathLst>
                <a:path w="78104" h="562610">
                  <a:moveTo>
                    <a:pt x="0" y="562356"/>
                  </a:moveTo>
                  <a:lnTo>
                    <a:pt x="77723" y="562356"/>
                  </a:lnTo>
                  <a:lnTo>
                    <a:pt x="77723" y="0"/>
                  </a:lnTo>
                  <a:lnTo>
                    <a:pt x="0" y="0"/>
                  </a:lnTo>
                  <a:lnTo>
                    <a:pt x="0" y="56235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12295" y="2340876"/>
              <a:ext cx="4089400" cy="1545590"/>
            </a:xfrm>
            <a:custGeom>
              <a:avLst/>
              <a:gdLst/>
              <a:ahLst/>
              <a:cxnLst/>
              <a:rect l="l" t="t" r="r" b="b"/>
              <a:pathLst>
                <a:path w="4089400" h="1545589">
                  <a:moveTo>
                    <a:pt x="201180" y="1286243"/>
                  </a:moveTo>
                  <a:lnTo>
                    <a:pt x="88404" y="1286243"/>
                  </a:lnTo>
                  <a:lnTo>
                    <a:pt x="88404" y="1545336"/>
                  </a:lnTo>
                  <a:lnTo>
                    <a:pt x="201180" y="1545336"/>
                  </a:lnTo>
                  <a:lnTo>
                    <a:pt x="201180" y="1286243"/>
                  </a:lnTo>
                  <a:close/>
                </a:path>
                <a:path w="4089400" h="1545589">
                  <a:moveTo>
                    <a:pt x="4088904" y="0"/>
                  </a:moveTo>
                  <a:lnTo>
                    <a:pt x="0" y="0"/>
                  </a:lnTo>
                  <a:lnTo>
                    <a:pt x="0" y="359651"/>
                  </a:lnTo>
                  <a:lnTo>
                    <a:pt x="4088904" y="359651"/>
                  </a:lnTo>
                  <a:lnTo>
                    <a:pt x="4088904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713476" y="3627119"/>
              <a:ext cx="86995" cy="259079"/>
            </a:xfrm>
            <a:custGeom>
              <a:avLst/>
              <a:gdLst/>
              <a:ahLst/>
              <a:cxnLst/>
              <a:rect l="l" t="t" r="r" b="b"/>
              <a:pathLst>
                <a:path w="86995" h="259079">
                  <a:moveTo>
                    <a:pt x="86867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362700" y="3627119"/>
              <a:ext cx="113030" cy="259079"/>
            </a:xfrm>
            <a:custGeom>
              <a:avLst/>
              <a:gdLst/>
              <a:ahLst/>
              <a:cxnLst/>
              <a:rect l="l" t="t" r="r" b="b"/>
              <a:pathLst>
                <a:path w="113029" h="259079">
                  <a:moveTo>
                    <a:pt x="112776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75476" y="3627119"/>
              <a:ext cx="86995" cy="259079"/>
            </a:xfrm>
            <a:custGeom>
              <a:avLst/>
              <a:gdLst/>
              <a:ahLst/>
              <a:cxnLst/>
              <a:rect l="l" t="t" r="r" b="b"/>
              <a:pathLst>
                <a:path w="86995" h="259079">
                  <a:moveTo>
                    <a:pt x="86867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23176" y="3627119"/>
              <a:ext cx="114300" cy="259079"/>
            </a:xfrm>
            <a:custGeom>
              <a:avLst/>
              <a:gdLst/>
              <a:ahLst/>
              <a:cxnLst/>
              <a:rect l="l" t="t" r="r" b="b"/>
              <a:pathLst>
                <a:path w="114300" h="259079">
                  <a:moveTo>
                    <a:pt x="114300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237476" y="3627119"/>
              <a:ext cx="85725" cy="259079"/>
            </a:xfrm>
            <a:custGeom>
              <a:avLst/>
              <a:gdLst/>
              <a:ahLst/>
              <a:cxnLst/>
              <a:rect l="l" t="t" r="r" b="b"/>
              <a:pathLst>
                <a:path w="85725" h="259079">
                  <a:moveTo>
                    <a:pt x="85343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5343" y="0"/>
                  </a:lnTo>
                  <a:lnTo>
                    <a:pt x="85343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885176" y="3627119"/>
              <a:ext cx="113030" cy="259079"/>
            </a:xfrm>
            <a:custGeom>
              <a:avLst/>
              <a:gdLst/>
              <a:ahLst/>
              <a:cxnLst/>
              <a:rect l="l" t="t" r="r" b="b"/>
              <a:pathLst>
                <a:path w="113029" h="259079">
                  <a:moveTo>
                    <a:pt x="112775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997952" y="3627119"/>
              <a:ext cx="86995" cy="259079"/>
            </a:xfrm>
            <a:custGeom>
              <a:avLst/>
              <a:gdLst/>
              <a:ahLst/>
              <a:cxnLst/>
              <a:rect l="l" t="t" r="r" b="b"/>
              <a:pathLst>
                <a:path w="86995" h="259079">
                  <a:moveTo>
                    <a:pt x="86867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647176" y="3627119"/>
              <a:ext cx="113030" cy="259079"/>
            </a:xfrm>
            <a:custGeom>
              <a:avLst/>
              <a:gdLst/>
              <a:ahLst/>
              <a:cxnLst/>
              <a:rect l="l" t="t" r="r" b="b"/>
              <a:pathLst>
                <a:path w="113029" h="259079">
                  <a:moveTo>
                    <a:pt x="112775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759952" y="3627119"/>
              <a:ext cx="86995" cy="259079"/>
            </a:xfrm>
            <a:custGeom>
              <a:avLst/>
              <a:gdLst/>
              <a:ahLst/>
              <a:cxnLst/>
              <a:rect l="l" t="t" r="r" b="b"/>
              <a:pathLst>
                <a:path w="86995" h="259079">
                  <a:moveTo>
                    <a:pt x="86867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409176" y="3627119"/>
              <a:ext cx="114300" cy="259079"/>
            </a:xfrm>
            <a:custGeom>
              <a:avLst/>
              <a:gdLst/>
              <a:ahLst/>
              <a:cxnLst/>
              <a:rect l="l" t="t" r="r" b="b"/>
              <a:pathLst>
                <a:path w="114300" h="259079">
                  <a:moveTo>
                    <a:pt x="114300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25908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523476" y="3627119"/>
              <a:ext cx="78105" cy="259079"/>
            </a:xfrm>
            <a:custGeom>
              <a:avLst/>
              <a:gdLst/>
              <a:ahLst/>
              <a:cxnLst/>
              <a:rect l="l" t="t" r="r" b="b"/>
              <a:pathLst>
                <a:path w="78104" h="259079">
                  <a:moveTo>
                    <a:pt x="77723" y="259080"/>
                  </a:moveTo>
                  <a:lnTo>
                    <a:pt x="0" y="259080"/>
                  </a:lnTo>
                  <a:lnTo>
                    <a:pt x="0" y="0"/>
                  </a:lnTo>
                  <a:lnTo>
                    <a:pt x="77723" y="0"/>
                  </a:lnTo>
                  <a:lnTo>
                    <a:pt x="77723" y="2590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12307" y="3262883"/>
              <a:ext cx="4089400" cy="363220"/>
            </a:xfrm>
            <a:custGeom>
              <a:avLst/>
              <a:gdLst/>
              <a:ahLst/>
              <a:cxnLst/>
              <a:rect l="l" t="t" r="r" b="b"/>
              <a:pathLst>
                <a:path w="4089400" h="363220">
                  <a:moveTo>
                    <a:pt x="4088892" y="362712"/>
                  </a:moveTo>
                  <a:lnTo>
                    <a:pt x="0" y="362712"/>
                  </a:lnTo>
                  <a:lnTo>
                    <a:pt x="0" y="0"/>
                  </a:lnTo>
                  <a:lnTo>
                    <a:pt x="4088892" y="0"/>
                  </a:lnTo>
                  <a:lnTo>
                    <a:pt x="4088892" y="3627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57200" y="3886200"/>
              <a:ext cx="9144000" cy="1295400"/>
            </a:xfrm>
            <a:custGeom>
              <a:avLst/>
              <a:gdLst/>
              <a:ahLst/>
              <a:cxnLst/>
              <a:rect l="l" t="t" r="r" b="b"/>
              <a:pathLst>
                <a:path w="9144000" h="1295400">
                  <a:moveTo>
                    <a:pt x="0" y="1295399"/>
                  </a:moveTo>
                  <a:lnTo>
                    <a:pt x="0" y="320039"/>
                  </a:lnTo>
                  <a:lnTo>
                    <a:pt x="4165092" y="291083"/>
                  </a:lnTo>
                  <a:lnTo>
                    <a:pt x="0" y="121919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886967"/>
                  </a:lnTo>
                  <a:lnTo>
                    <a:pt x="0" y="1295399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83423" y="3886199"/>
              <a:ext cx="5020310" cy="1381125"/>
            </a:xfrm>
            <a:custGeom>
              <a:avLst/>
              <a:gdLst/>
              <a:ahLst/>
              <a:cxnLst/>
              <a:rect l="l" t="t" r="r" b="b"/>
              <a:pathLst>
                <a:path w="5020309" h="1381125">
                  <a:moveTo>
                    <a:pt x="1139952" y="1371612"/>
                  </a:moveTo>
                  <a:lnTo>
                    <a:pt x="1137958" y="1339227"/>
                  </a:lnTo>
                  <a:lnTo>
                    <a:pt x="1123950" y="1267980"/>
                  </a:lnTo>
                  <a:lnTo>
                    <a:pt x="1085951" y="1196733"/>
                  </a:lnTo>
                  <a:lnTo>
                    <a:pt x="1011936" y="1164348"/>
                  </a:lnTo>
                  <a:lnTo>
                    <a:pt x="928331" y="1184109"/>
                  </a:lnTo>
                  <a:lnTo>
                    <a:pt x="867727" y="1227594"/>
                  </a:lnTo>
                  <a:lnTo>
                    <a:pt x="830846" y="1271066"/>
                  </a:lnTo>
                  <a:lnTo>
                    <a:pt x="818388" y="1290840"/>
                  </a:lnTo>
                  <a:lnTo>
                    <a:pt x="810387" y="1253451"/>
                  </a:lnTo>
                  <a:lnTo>
                    <a:pt x="777240" y="1171206"/>
                  </a:lnTo>
                  <a:lnTo>
                    <a:pt x="705231" y="1088948"/>
                  </a:lnTo>
                  <a:lnTo>
                    <a:pt x="580644" y="1051572"/>
                  </a:lnTo>
                  <a:lnTo>
                    <a:pt x="457568" y="1092530"/>
                  </a:lnTo>
                  <a:lnTo>
                    <a:pt x="390334" y="1182636"/>
                  </a:lnTo>
                  <a:lnTo>
                    <a:pt x="362267" y="1272743"/>
                  </a:lnTo>
                  <a:lnTo>
                    <a:pt x="356616" y="1313700"/>
                  </a:lnTo>
                  <a:lnTo>
                    <a:pt x="346354" y="1297978"/>
                  </a:lnTo>
                  <a:lnTo>
                    <a:pt x="313372" y="1263408"/>
                  </a:lnTo>
                  <a:lnTo>
                    <a:pt x="254393" y="1228826"/>
                  </a:lnTo>
                  <a:lnTo>
                    <a:pt x="166116" y="1213116"/>
                  </a:lnTo>
                  <a:lnTo>
                    <a:pt x="82296" y="1239304"/>
                  </a:lnTo>
                  <a:lnTo>
                    <a:pt x="31623" y="1296936"/>
                  </a:lnTo>
                  <a:lnTo>
                    <a:pt x="6667" y="1354556"/>
                  </a:lnTo>
                  <a:lnTo>
                    <a:pt x="0" y="1380756"/>
                  </a:lnTo>
                  <a:lnTo>
                    <a:pt x="1139952" y="1371612"/>
                  </a:lnTo>
                  <a:close/>
                </a:path>
                <a:path w="5020309" h="1381125">
                  <a:moveTo>
                    <a:pt x="5020056" y="67068"/>
                  </a:moveTo>
                  <a:lnTo>
                    <a:pt x="5016373" y="32296"/>
                  </a:lnTo>
                  <a:lnTo>
                    <a:pt x="5015027" y="27444"/>
                  </a:lnTo>
                  <a:lnTo>
                    <a:pt x="5011636" y="15252"/>
                  </a:lnTo>
                  <a:lnTo>
                    <a:pt x="5007394" y="0"/>
                  </a:lnTo>
                  <a:lnTo>
                    <a:pt x="4670564" y="0"/>
                  </a:lnTo>
                  <a:lnTo>
                    <a:pt x="4669536" y="15252"/>
                  </a:lnTo>
                  <a:lnTo>
                    <a:pt x="4666577" y="3060"/>
                  </a:lnTo>
                  <a:lnTo>
                    <a:pt x="4665840" y="0"/>
                  </a:lnTo>
                  <a:lnTo>
                    <a:pt x="4481220" y="0"/>
                  </a:lnTo>
                  <a:lnTo>
                    <a:pt x="4479036" y="3060"/>
                  </a:lnTo>
                  <a:lnTo>
                    <a:pt x="4478032" y="0"/>
                  </a:lnTo>
                  <a:lnTo>
                    <a:pt x="3784333" y="0"/>
                  </a:lnTo>
                  <a:lnTo>
                    <a:pt x="3783063" y="3060"/>
                  </a:lnTo>
                  <a:lnTo>
                    <a:pt x="3774948" y="27444"/>
                  </a:lnTo>
                  <a:lnTo>
                    <a:pt x="3771163" y="14820"/>
                  </a:lnTo>
                  <a:lnTo>
                    <a:pt x="3763734" y="0"/>
                  </a:lnTo>
                  <a:lnTo>
                    <a:pt x="3590340" y="0"/>
                  </a:lnTo>
                  <a:lnTo>
                    <a:pt x="3588639" y="1536"/>
                  </a:lnTo>
                  <a:lnTo>
                    <a:pt x="3560927" y="39255"/>
                  </a:lnTo>
                  <a:lnTo>
                    <a:pt x="3550932" y="56388"/>
                  </a:lnTo>
                  <a:lnTo>
                    <a:pt x="5020056" y="670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88344" y="2261079"/>
            <a:ext cx="4566285" cy="3439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133985">
              <a:lnSpc>
                <a:spcPct val="100000"/>
              </a:lnSpc>
              <a:spcBef>
                <a:spcPts val="105"/>
              </a:spcBef>
              <a:buSzPct val="92857"/>
              <a:buFont typeface="Wingdings"/>
              <a:buChar char=""/>
              <a:tabLst>
                <a:tab pos="153670" algn="l"/>
              </a:tabLst>
            </a:pPr>
            <a:r>
              <a:rPr dirty="0" sz="1400" spc="20" b="1">
                <a:solidFill>
                  <a:srgbClr val="4F4654"/>
                </a:solidFill>
                <a:latin typeface="Roboto Bk"/>
                <a:cs typeface="Roboto Bk"/>
              </a:rPr>
              <a:t>A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major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cost of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concrete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structure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construction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is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required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formwork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to retain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and be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able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to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support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itself </a:t>
            </a:r>
            <a:r>
              <a:rPr dirty="0" sz="1400" spc="-3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other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 imposed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loads.</a:t>
            </a:r>
            <a:endParaRPr sz="1400">
              <a:latin typeface="Roboto Bk"/>
              <a:cs typeface="Roboto Bk"/>
            </a:endParaRPr>
          </a:p>
          <a:p>
            <a:pPr marL="12700" marR="446405">
              <a:lnSpc>
                <a:spcPct val="100000"/>
              </a:lnSpc>
              <a:buSzPct val="92857"/>
              <a:buFont typeface="Wingdings"/>
              <a:buChar char=""/>
              <a:tabLst>
                <a:tab pos="153670" algn="l"/>
              </a:tabLst>
            </a:pPr>
            <a:r>
              <a:rPr dirty="0" sz="1400" spc="1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form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work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needs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to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be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continually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removed</a:t>
            </a:r>
            <a:r>
              <a:rPr dirty="0" sz="14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to </a:t>
            </a:r>
            <a:r>
              <a:rPr dirty="0" sz="1400" spc="-3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newer</a:t>
            </a:r>
            <a:r>
              <a:rPr dirty="0" sz="1400" spc="-4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locations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 then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retrected.</a:t>
            </a:r>
            <a:endParaRPr sz="1400">
              <a:latin typeface="Roboto Bk"/>
              <a:cs typeface="Roboto Bk"/>
            </a:endParaRPr>
          </a:p>
          <a:p>
            <a:pPr marL="12700" marR="52705">
              <a:lnSpc>
                <a:spcPct val="100000"/>
              </a:lnSpc>
              <a:buSzPct val="92857"/>
              <a:buFont typeface="Wingdings"/>
              <a:buChar char=""/>
              <a:tabLst>
                <a:tab pos="153670" algn="l"/>
              </a:tabLst>
            </a:pP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Continous</a:t>
            </a:r>
            <a:r>
              <a:rPr dirty="0" sz="1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use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of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manpower</a:t>
            </a:r>
            <a:r>
              <a:rPr dirty="0" sz="14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lifting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equipments</a:t>
            </a:r>
            <a:r>
              <a:rPr dirty="0" sz="1400" spc="-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40" b="1">
                <a:solidFill>
                  <a:srgbClr val="4F4654"/>
                </a:solidFill>
                <a:latin typeface="Roboto Bk"/>
                <a:cs typeface="Roboto Bk"/>
              </a:rPr>
              <a:t>like </a:t>
            </a:r>
            <a:r>
              <a:rPr dirty="0" sz="1400" spc="-3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cranes.</a:t>
            </a:r>
            <a:endParaRPr sz="1400">
              <a:latin typeface="Roboto Bk"/>
              <a:cs typeface="Roboto Bk"/>
            </a:endParaRPr>
          </a:p>
          <a:p>
            <a:pPr marL="12700" marR="5080">
              <a:lnSpc>
                <a:spcPct val="100000"/>
              </a:lnSpc>
              <a:buSzPct val="92857"/>
              <a:buFont typeface="Wingdings"/>
              <a:buChar char=""/>
              <a:tabLst>
                <a:tab pos="153670" algn="l"/>
              </a:tabLst>
            </a:pP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In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case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of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slipform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35" b="1">
                <a:solidFill>
                  <a:srgbClr val="4F4654"/>
                </a:solidFill>
                <a:latin typeface="Roboto Bk"/>
                <a:cs typeface="Roboto Bk"/>
              </a:rPr>
              <a:t>building,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formwork</a:t>
            </a:r>
            <a:r>
              <a:rPr dirty="0" sz="1400" spc="-5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is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erected </a:t>
            </a:r>
            <a:r>
              <a:rPr dirty="0" sz="1400" spc="-3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only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once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and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remains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intact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35" b="1">
                <a:solidFill>
                  <a:srgbClr val="4F4654"/>
                </a:solidFill>
                <a:latin typeface="Roboto Bk"/>
                <a:cs typeface="Roboto Bk"/>
              </a:rPr>
              <a:t>untill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the</a:t>
            </a:r>
            <a:r>
              <a:rPr dirty="0" sz="1400" spc="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entire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 structure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is </a:t>
            </a:r>
            <a:r>
              <a:rPr dirty="0" sz="1400" spc="-2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completed.</a:t>
            </a:r>
            <a:endParaRPr sz="1400">
              <a:latin typeface="Roboto Bk"/>
              <a:cs typeface="Roboto Bk"/>
            </a:endParaRPr>
          </a:p>
          <a:p>
            <a:pPr marL="12700" marR="75565">
              <a:lnSpc>
                <a:spcPct val="100000"/>
              </a:lnSpc>
              <a:buSzPct val="92857"/>
              <a:buFont typeface="Wingdings"/>
              <a:buChar char=""/>
              <a:tabLst>
                <a:tab pos="153670" algn="l"/>
              </a:tabLst>
            </a:pP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Great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reduction 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in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cost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of formwork </a:t>
            </a:r>
            <a:r>
              <a:rPr dirty="0" sz="1400" spc="15" b="1">
                <a:solidFill>
                  <a:srgbClr val="4F4654"/>
                </a:solidFill>
                <a:latin typeface="Roboto Bk"/>
                <a:cs typeface="Roboto Bk"/>
              </a:rPr>
              <a:t>as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well </a:t>
            </a:r>
            <a:r>
              <a:rPr dirty="0" sz="1400" spc="15" b="1">
                <a:solidFill>
                  <a:srgbClr val="4F4654"/>
                </a:solidFill>
                <a:latin typeface="Roboto Bk"/>
                <a:cs typeface="Roboto Bk"/>
              </a:rPr>
              <a:t>as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time </a:t>
            </a:r>
            <a:r>
              <a:rPr dirty="0" sz="1400" spc="-3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saving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for 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re-erection.</a:t>
            </a:r>
            <a:endParaRPr sz="1400">
              <a:latin typeface="Roboto Bk"/>
              <a:cs typeface="Roboto Bk"/>
            </a:endParaRPr>
          </a:p>
          <a:p>
            <a:pPr marL="153035" indent="-140970">
              <a:lnSpc>
                <a:spcPct val="100000"/>
              </a:lnSpc>
              <a:buSzPct val="92857"/>
              <a:buFont typeface="Wingdings"/>
              <a:buChar char=""/>
              <a:tabLst>
                <a:tab pos="153670" algn="l"/>
              </a:tabLst>
            </a:pP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Cost</a:t>
            </a:r>
            <a:r>
              <a:rPr dirty="0" sz="1400" spc="-4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effective</a:t>
            </a:r>
            <a:endParaRPr sz="1400">
              <a:latin typeface="Roboto Bk"/>
              <a:cs typeface="Roboto Bk"/>
            </a:endParaRPr>
          </a:p>
          <a:p>
            <a:pPr marL="12700" marR="207645">
              <a:lnSpc>
                <a:spcPct val="100000"/>
              </a:lnSpc>
              <a:buSzPct val="92857"/>
              <a:buFont typeface="Wingdings"/>
              <a:buChar char=""/>
              <a:tabLst>
                <a:tab pos="153670" algn="l"/>
              </a:tabLst>
            </a:pPr>
            <a:r>
              <a:rPr dirty="0" sz="1400" spc="15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reduction </a:t>
            </a:r>
            <a:r>
              <a:rPr dirty="0" sz="1400" spc="-30" b="1">
                <a:solidFill>
                  <a:srgbClr val="4F4654"/>
                </a:solidFill>
                <a:latin typeface="Roboto Bk"/>
                <a:cs typeface="Roboto Bk"/>
              </a:rPr>
              <a:t>in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movement of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the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formwork 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and 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workers also leads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to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far </a:t>
            </a:r>
            <a:r>
              <a:rPr dirty="0" sz="1400" spc="10" b="1">
                <a:solidFill>
                  <a:srgbClr val="4F4654"/>
                </a:solidFill>
                <a:latin typeface="Roboto Bk"/>
                <a:cs typeface="Roboto Bk"/>
              </a:rPr>
              <a:t>more 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safe 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working conditions </a:t>
            </a:r>
            <a:r>
              <a:rPr dirty="0" sz="1400" spc="-33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20" b="1">
                <a:solidFill>
                  <a:srgbClr val="4F4654"/>
                </a:solidFill>
                <a:latin typeface="Roboto Bk"/>
                <a:cs typeface="Roboto Bk"/>
              </a:rPr>
              <a:t>that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also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45" b="1">
                <a:solidFill>
                  <a:srgbClr val="4F4654"/>
                </a:solidFill>
                <a:latin typeface="Roboto Bk"/>
                <a:cs typeface="Roboto Bk"/>
              </a:rPr>
              <a:t>it</a:t>
            </a:r>
            <a:r>
              <a:rPr dirty="0" sz="1400" spc="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make</a:t>
            </a:r>
            <a:r>
              <a:rPr dirty="0" sz="1400" spc="-1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20" b="1">
                <a:solidFill>
                  <a:srgbClr val="4F4654"/>
                </a:solidFill>
                <a:latin typeface="Roboto Bk"/>
                <a:cs typeface="Roboto Bk"/>
              </a:rPr>
              <a:t>a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F4654"/>
                </a:solidFill>
                <a:latin typeface="Roboto Bk"/>
                <a:cs typeface="Roboto Bk"/>
              </a:rPr>
              <a:t>major</a:t>
            </a:r>
            <a:r>
              <a:rPr dirty="0" sz="1400" spc="-10" b="1">
                <a:solidFill>
                  <a:srgbClr val="4F4654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F4654"/>
                </a:solidFill>
                <a:latin typeface="Roboto Bk"/>
                <a:cs typeface="Roboto Bk"/>
              </a:rPr>
              <a:t>advantage</a:t>
            </a:r>
            <a:endParaRPr sz="1400">
              <a:latin typeface="Roboto Bk"/>
              <a:cs typeface="Roboto Bk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512307" y="3886200"/>
            <a:ext cx="4089400" cy="2573020"/>
            <a:chOff x="5512307" y="3886200"/>
            <a:chExt cx="4089400" cy="2573020"/>
          </a:xfrm>
        </p:grpSpPr>
        <p:sp>
          <p:nvSpPr>
            <p:cNvPr id="39" name="object 39"/>
            <p:cNvSpPr/>
            <p:nvPr/>
          </p:nvSpPr>
          <p:spPr>
            <a:xfrm>
              <a:off x="6765036" y="3886212"/>
              <a:ext cx="2644140" cy="1228725"/>
            </a:xfrm>
            <a:custGeom>
              <a:avLst/>
              <a:gdLst/>
              <a:ahLst/>
              <a:cxnLst/>
              <a:rect l="l" t="t" r="r" b="b"/>
              <a:pathLst>
                <a:path w="2644140" h="1228725">
                  <a:moveTo>
                    <a:pt x="358140" y="665988"/>
                  </a:moveTo>
                  <a:lnTo>
                    <a:pt x="0" y="665988"/>
                  </a:lnTo>
                  <a:lnTo>
                    <a:pt x="0" y="1228344"/>
                  </a:lnTo>
                  <a:lnTo>
                    <a:pt x="358140" y="1228344"/>
                  </a:lnTo>
                  <a:lnTo>
                    <a:pt x="358140" y="665988"/>
                  </a:lnTo>
                  <a:close/>
                </a:path>
                <a:path w="2644140" h="1228725">
                  <a:moveTo>
                    <a:pt x="358140" y="0"/>
                  </a:moveTo>
                  <a:lnTo>
                    <a:pt x="0" y="0"/>
                  </a:lnTo>
                  <a:lnTo>
                    <a:pt x="0" y="303276"/>
                  </a:lnTo>
                  <a:lnTo>
                    <a:pt x="358140" y="303276"/>
                  </a:lnTo>
                  <a:lnTo>
                    <a:pt x="358140" y="0"/>
                  </a:lnTo>
                  <a:close/>
                </a:path>
                <a:path w="2644140" h="1228725">
                  <a:moveTo>
                    <a:pt x="1120140" y="665988"/>
                  </a:moveTo>
                  <a:lnTo>
                    <a:pt x="557771" y="665988"/>
                  </a:lnTo>
                  <a:lnTo>
                    <a:pt x="557771" y="1228344"/>
                  </a:lnTo>
                  <a:lnTo>
                    <a:pt x="1120140" y="1228344"/>
                  </a:lnTo>
                  <a:lnTo>
                    <a:pt x="1120140" y="665988"/>
                  </a:lnTo>
                  <a:close/>
                </a:path>
                <a:path w="2644140" h="1228725">
                  <a:moveTo>
                    <a:pt x="1120140" y="0"/>
                  </a:moveTo>
                  <a:lnTo>
                    <a:pt x="557771" y="0"/>
                  </a:lnTo>
                  <a:lnTo>
                    <a:pt x="557771" y="303276"/>
                  </a:lnTo>
                  <a:lnTo>
                    <a:pt x="1120140" y="303276"/>
                  </a:lnTo>
                  <a:lnTo>
                    <a:pt x="1120140" y="0"/>
                  </a:lnTo>
                  <a:close/>
                </a:path>
                <a:path w="2644140" h="1228725">
                  <a:moveTo>
                    <a:pt x="1882140" y="665988"/>
                  </a:moveTo>
                  <a:lnTo>
                    <a:pt x="1319771" y="665988"/>
                  </a:lnTo>
                  <a:lnTo>
                    <a:pt x="1319771" y="1228344"/>
                  </a:lnTo>
                  <a:lnTo>
                    <a:pt x="1882140" y="1228344"/>
                  </a:lnTo>
                  <a:lnTo>
                    <a:pt x="1882140" y="665988"/>
                  </a:lnTo>
                  <a:close/>
                </a:path>
                <a:path w="2644140" h="1228725">
                  <a:moveTo>
                    <a:pt x="1882140" y="0"/>
                  </a:moveTo>
                  <a:lnTo>
                    <a:pt x="1319771" y="0"/>
                  </a:lnTo>
                  <a:lnTo>
                    <a:pt x="1319771" y="303276"/>
                  </a:lnTo>
                  <a:lnTo>
                    <a:pt x="1882140" y="303276"/>
                  </a:lnTo>
                  <a:lnTo>
                    <a:pt x="1882140" y="0"/>
                  </a:lnTo>
                  <a:close/>
                </a:path>
                <a:path w="2644140" h="1228725">
                  <a:moveTo>
                    <a:pt x="2644140" y="665988"/>
                  </a:moveTo>
                  <a:lnTo>
                    <a:pt x="2081771" y="665988"/>
                  </a:lnTo>
                  <a:lnTo>
                    <a:pt x="2081771" y="1228344"/>
                  </a:lnTo>
                  <a:lnTo>
                    <a:pt x="2644140" y="1228344"/>
                  </a:lnTo>
                  <a:lnTo>
                    <a:pt x="2644140" y="665988"/>
                  </a:lnTo>
                  <a:close/>
                </a:path>
                <a:path w="2644140" h="1228725">
                  <a:moveTo>
                    <a:pt x="2644140" y="0"/>
                  </a:moveTo>
                  <a:lnTo>
                    <a:pt x="2081771" y="0"/>
                  </a:lnTo>
                  <a:lnTo>
                    <a:pt x="2081771" y="303276"/>
                  </a:lnTo>
                  <a:lnTo>
                    <a:pt x="2644140" y="303276"/>
                  </a:lnTo>
                  <a:lnTo>
                    <a:pt x="264414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600700" y="3886200"/>
              <a:ext cx="113030" cy="314325"/>
            </a:xfrm>
            <a:custGeom>
              <a:avLst/>
              <a:gdLst/>
              <a:ahLst/>
              <a:cxnLst/>
              <a:rect l="l" t="t" r="r" b="b"/>
              <a:pathLst>
                <a:path w="113029" h="314325">
                  <a:moveTo>
                    <a:pt x="112776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713476" y="3886200"/>
              <a:ext cx="86995" cy="303530"/>
            </a:xfrm>
            <a:custGeom>
              <a:avLst/>
              <a:gdLst/>
              <a:ahLst/>
              <a:cxnLst/>
              <a:rect l="l" t="t" r="r" b="b"/>
              <a:pathLst>
                <a:path w="86995" h="303529">
                  <a:moveTo>
                    <a:pt x="0" y="303276"/>
                  </a:moveTo>
                  <a:lnTo>
                    <a:pt x="86867" y="30327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362700" y="3886200"/>
              <a:ext cx="113030" cy="314325"/>
            </a:xfrm>
            <a:custGeom>
              <a:avLst/>
              <a:gdLst/>
              <a:ahLst/>
              <a:cxnLst/>
              <a:rect l="l" t="t" r="r" b="b"/>
              <a:pathLst>
                <a:path w="113029" h="314325">
                  <a:moveTo>
                    <a:pt x="112776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475476" y="3886200"/>
              <a:ext cx="86995" cy="303530"/>
            </a:xfrm>
            <a:custGeom>
              <a:avLst/>
              <a:gdLst/>
              <a:ahLst/>
              <a:cxnLst/>
              <a:rect l="l" t="t" r="r" b="b"/>
              <a:pathLst>
                <a:path w="86995" h="303529">
                  <a:moveTo>
                    <a:pt x="0" y="303276"/>
                  </a:moveTo>
                  <a:lnTo>
                    <a:pt x="86867" y="30327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123176" y="3886200"/>
              <a:ext cx="114300" cy="314325"/>
            </a:xfrm>
            <a:custGeom>
              <a:avLst/>
              <a:gdLst/>
              <a:ahLst/>
              <a:cxnLst/>
              <a:rect l="l" t="t" r="r" b="b"/>
              <a:pathLst>
                <a:path w="114300" h="314325">
                  <a:moveTo>
                    <a:pt x="114300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237476" y="3886200"/>
              <a:ext cx="85725" cy="303530"/>
            </a:xfrm>
            <a:custGeom>
              <a:avLst/>
              <a:gdLst/>
              <a:ahLst/>
              <a:cxnLst/>
              <a:rect l="l" t="t" r="r" b="b"/>
              <a:pathLst>
                <a:path w="85725" h="303529">
                  <a:moveTo>
                    <a:pt x="0" y="303276"/>
                  </a:moveTo>
                  <a:lnTo>
                    <a:pt x="85343" y="303276"/>
                  </a:lnTo>
                  <a:lnTo>
                    <a:pt x="85343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885176" y="3886200"/>
              <a:ext cx="113030" cy="314325"/>
            </a:xfrm>
            <a:custGeom>
              <a:avLst/>
              <a:gdLst/>
              <a:ahLst/>
              <a:cxnLst/>
              <a:rect l="l" t="t" r="r" b="b"/>
              <a:pathLst>
                <a:path w="113029" h="314325">
                  <a:moveTo>
                    <a:pt x="112775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997951" y="3886200"/>
              <a:ext cx="86995" cy="303530"/>
            </a:xfrm>
            <a:custGeom>
              <a:avLst/>
              <a:gdLst/>
              <a:ahLst/>
              <a:cxnLst/>
              <a:rect l="l" t="t" r="r" b="b"/>
              <a:pathLst>
                <a:path w="86995" h="303529">
                  <a:moveTo>
                    <a:pt x="0" y="303276"/>
                  </a:moveTo>
                  <a:lnTo>
                    <a:pt x="86867" y="30327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647176" y="3886200"/>
              <a:ext cx="113030" cy="314325"/>
            </a:xfrm>
            <a:custGeom>
              <a:avLst/>
              <a:gdLst/>
              <a:ahLst/>
              <a:cxnLst/>
              <a:rect l="l" t="t" r="r" b="b"/>
              <a:pathLst>
                <a:path w="113029" h="314325">
                  <a:moveTo>
                    <a:pt x="112775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759951" y="3886200"/>
              <a:ext cx="86995" cy="303530"/>
            </a:xfrm>
            <a:custGeom>
              <a:avLst/>
              <a:gdLst/>
              <a:ahLst/>
              <a:cxnLst/>
              <a:rect l="l" t="t" r="r" b="b"/>
              <a:pathLst>
                <a:path w="86995" h="303529">
                  <a:moveTo>
                    <a:pt x="0" y="303276"/>
                  </a:moveTo>
                  <a:lnTo>
                    <a:pt x="86867" y="303276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409176" y="3886200"/>
              <a:ext cx="114300" cy="314325"/>
            </a:xfrm>
            <a:custGeom>
              <a:avLst/>
              <a:gdLst/>
              <a:ahLst/>
              <a:cxnLst/>
              <a:rect l="l" t="t" r="r" b="b"/>
              <a:pathLst>
                <a:path w="114300" h="314325">
                  <a:moveTo>
                    <a:pt x="114300" y="313943"/>
                  </a:moveTo>
                  <a:lnTo>
                    <a:pt x="0" y="313943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313943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523476" y="3886200"/>
              <a:ext cx="78105" cy="303530"/>
            </a:xfrm>
            <a:custGeom>
              <a:avLst/>
              <a:gdLst/>
              <a:ahLst/>
              <a:cxnLst/>
              <a:rect l="l" t="t" r="r" b="b"/>
              <a:pathLst>
                <a:path w="78104" h="303529">
                  <a:moveTo>
                    <a:pt x="0" y="303276"/>
                  </a:moveTo>
                  <a:lnTo>
                    <a:pt x="77723" y="303276"/>
                  </a:lnTo>
                  <a:lnTo>
                    <a:pt x="77723" y="0"/>
                  </a:lnTo>
                  <a:lnTo>
                    <a:pt x="0" y="0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600700" y="4550664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6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713476" y="4550664"/>
              <a:ext cx="86995" cy="563880"/>
            </a:xfrm>
            <a:custGeom>
              <a:avLst/>
              <a:gdLst/>
              <a:ahLst/>
              <a:cxnLst/>
              <a:rect l="l" t="t" r="r" b="b"/>
              <a:pathLst>
                <a:path w="86995" h="563879">
                  <a:moveTo>
                    <a:pt x="0" y="563880"/>
                  </a:moveTo>
                  <a:lnTo>
                    <a:pt x="86867" y="563880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362700" y="4550664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6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475476" y="4550664"/>
              <a:ext cx="86995" cy="563880"/>
            </a:xfrm>
            <a:custGeom>
              <a:avLst/>
              <a:gdLst/>
              <a:ahLst/>
              <a:cxnLst/>
              <a:rect l="l" t="t" r="r" b="b"/>
              <a:pathLst>
                <a:path w="86995" h="563879">
                  <a:moveTo>
                    <a:pt x="0" y="563880"/>
                  </a:moveTo>
                  <a:lnTo>
                    <a:pt x="86867" y="563880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123176" y="4550664"/>
              <a:ext cx="114300" cy="574675"/>
            </a:xfrm>
            <a:custGeom>
              <a:avLst/>
              <a:gdLst/>
              <a:ahLst/>
              <a:cxnLst/>
              <a:rect l="l" t="t" r="r" b="b"/>
              <a:pathLst>
                <a:path w="114300" h="574675">
                  <a:moveTo>
                    <a:pt x="114300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237476" y="4550664"/>
              <a:ext cx="85725" cy="563880"/>
            </a:xfrm>
            <a:custGeom>
              <a:avLst/>
              <a:gdLst/>
              <a:ahLst/>
              <a:cxnLst/>
              <a:rect l="l" t="t" r="r" b="b"/>
              <a:pathLst>
                <a:path w="85725" h="563879">
                  <a:moveTo>
                    <a:pt x="0" y="563880"/>
                  </a:moveTo>
                  <a:lnTo>
                    <a:pt x="85343" y="563880"/>
                  </a:lnTo>
                  <a:lnTo>
                    <a:pt x="85343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885176" y="4550664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5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997951" y="4550664"/>
              <a:ext cx="86995" cy="563880"/>
            </a:xfrm>
            <a:custGeom>
              <a:avLst/>
              <a:gdLst/>
              <a:ahLst/>
              <a:cxnLst/>
              <a:rect l="l" t="t" r="r" b="b"/>
              <a:pathLst>
                <a:path w="86995" h="563879">
                  <a:moveTo>
                    <a:pt x="0" y="563880"/>
                  </a:moveTo>
                  <a:lnTo>
                    <a:pt x="86867" y="563880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647176" y="4550664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5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759951" y="4550664"/>
              <a:ext cx="86995" cy="563880"/>
            </a:xfrm>
            <a:custGeom>
              <a:avLst/>
              <a:gdLst/>
              <a:ahLst/>
              <a:cxnLst/>
              <a:rect l="l" t="t" r="r" b="b"/>
              <a:pathLst>
                <a:path w="86995" h="563879">
                  <a:moveTo>
                    <a:pt x="0" y="563880"/>
                  </a:moveTo>
                  <a:lnTo>
                    <a:pt x="86867" y="563880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409176" y="4550664"/>
              <a:ext cx="114300" cy="574675"/>
            </a:xfrm>
            <a:custGeom>
              <a:avLst/>
              <a:gdLst/>
              <a:ahLst/>
              <a:cxnLst/>
              <a:rect l="l" t="t" r="r" b="b"/>
              <a:pathLst>
                <a:path w="114300" h="574675">
                  <a:moveTo>
                    <a:pt x="114300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523476" y="4550664"/>
              <a:ext cx="78105" cy="563880"/>
            </a:xfrm>
            <a:custGeom>
              <a:avLst/>
              <a:gdLst/>
              <a:ahLst/>
              <a:cxnLst/>
              <a:rect l="l" t="t" r="r" b="b"/>
              <a:pathLst>
                <a:path w="78104" h="563879">
                  <a:moveTo>
                    <a:pt x="0" y="563880"/>
                  </a:moveTo>
                  <a:lnTo>
                    <a:pt x="77723" y="563880"/>
                  </a:lnTo>
                  <a:lnTo>
                    <a:pt x="77723" y="0"/>
                  </a:lnTo>
                  <a:lnTo>
                    <a:pt x="0" y="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512295" y="4189488"/>
              <a:ext cx="4089400" cy="1861185"/>
            </a:xfrm>
            <a:custGeom>
              <a:avLst/>
              <a:gdLst/>
              <a:ahLst/>
              <a:cxnLst/>
              <a:rect l="l" t="t" r="r" b="b"/>
              <a:pathLst>
                <a:path w="4089400" h="1861185">
                  <a:moveTo>
                    <a:pt x="201180" y="1286256"/>
                  </a:moveTo>
                  <a:lnTo>
                    <a:pt x="88404" y="1286256"/>
                  </a:lnTo>
                  <a:lnTo>
                    <a:pt x="88404" y="1860804"/>
                  </a:lnTo>
                  <a:lnTo>
                    <a:pt x="201180" y="1860804"/>
                  </a:lnTo>
                  <a:lnTo>
                    <a:pt x="201180" y="1286256"/>
                  </a:lnTo>
                  <a:close/>
                </a:path>
                <a:path w="4089400" h="1861185">
                  <a:moveTo>
                    <a:pt x="4088904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088904" y="361188"/>
                  </a:lnTo>
                  <a:lnTo>
                    <a:pt x="4088904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713476" y="5475732"/>
              <a:ext cx="86995" cy="561340"/>
            </a:xfrm>
            <a:custGeom>
              <a:avLst/>
              <a:gdLst/>
              <a:ahLst/>
              <a:cxnLst/>
              <a:rect l="l" t="t" r="r" b="b"/>
              <a:pathLst>
                <a:path w="86995" h="561339">
                  <a:moveTo>
                    <a:pt x="0" y="560832"/>
                  </a:moveTo>
                  <a:lnTo>
                    <a:pt x="86867" y="56083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362700" y="5475732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6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475476" y="5475732"/>
              <a:ext cx="86995" cy="561340"/>
            </a:xfrm>
            <a:custGeom>
              <a:avLst/>
              <a:gdLst/>
              <a:ahLst/>
              <a:cxnLst/>
              <a:rect l="l" t="t" r="r" b="b"/>
              <a:pathLst>
                <a:path w="86995" h="561339">
                  <a:moveTo>
                    <a:pt x="0" y="560832"/>
                  </a:moveTo>
                  <a:lnTo>
                    <a:pt x="86867" y="56083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123176" y="5475732"/>
              <a:ext cx="114300" cy="574675"/>
            </a:xfrm>
            <a:custGeom>
              <a:avLst/>
              <a:gdLst/>
              <a:ahLst/>
              <a:cxnLst/>
              <a:rect l="l" t="t" r="r" b="b"/>
              <a:pathLst>
                <a:path w="114300" h="574675">
                  <a:moveTo>
                    <a:pt x="114300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237476" y="5475732"/>
              <a:ext cx="85725" cy="561340"/>
            </a:xfrm>
            <a:custGeom>
              <a:avLst/>
              <a:gdLst/>
              <a:ahLst/>
              <a:cxnLst/>
              <a:rect l="l" t="t" r="r" b="b"/>
              <a:pathLst>
                <a:path w="85725" h="561339">
                  <a:moveTo>
                    <a:pt x="0" y="560832"/>
                  </a:moveTo>
                  <a:lnTo>
                    <a:pt x="85343" y="560832"/>
                  </a:lnTo>
                  <a:lnTo>
                    <a:pt x="85343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885176" y="5475732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5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997951" y="5475732"/>
              <a:ext cx="86995" cy="561340"/>
            </a:xfrm>
            <a:custGeom>
              <a:avLst/>
              <a:gdLst/>
              <a:ahLst/>
              <a:cxnLst/>
              <a:rect l="l" t="t" r="r" b="b"/>
              <a:pathLst>
                <a:path w="86995" h="561339">
                  <a:moveTo>
                    <a:pt x="0" y="560832"/>
                  </a:moveTo>
                  <a:lnTo>
                    <a:pt x="86867" y="56083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647176" y="5475732"/>
              <a:ext cx="113030" cy="574675"/>
            </a:xfrm>
            <a:custGeom>
              <a:avLst/>
              <a:gdLst/>
              <a:ahLst/>
              <a:cxnLst/>
              <a:rect l="l" t="t" r="r" b="b"/>
              <a:pathLst>
                <a:path w="113029" h="574675">
                  <a:moveTo>
                    <a:pt x="112775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759951" y="5475732"/>
              <a:ext cx="86995" cy="561340"/>
            </a:xfrm>
            <a:custGeom>
              <a:avLst/>
              <a:gdLst/>
              <a:ahLst/>
              <a:cxnLst/>
              <a:rect l="l" t="t" r="r" b="b"/>
              <a:pathLst>
                <a:path w="86995" h="561339">
                  <a:moveTo>
                    <a:pt x="0" y="560832"/>
                  </a:moveTo>
                  <a:lnTo>
                    <a:pt x="86867" y="560832"/>
                  </a:lnTo>
                  <a:lnTo>
                    <a:pt x="86867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409176" y="5475732"/>
              <a:ext cx="114300" cy="574675"/>
            </a:xfrm>
            <a:custGeom>
              <a:avLst/>
              <a:gdLst/>
              <a:ahLst/>
              <a:cxnLst/>
              <a:rect l="l" t="t" r="r" b="b"/>
              <a:pathLst>
                <a:path w="114300" h="574675">
                  <a:moveTo>
                    <a:pt x="114300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4548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523476" y="5475732"/>
              <a:ext cx="78105" cy="561340"/>
            </a:xfrm>
            <a:custGeom>
              <a:avLst/>
              <a:gdLst/>
              <a:ahLst/>
              <a:cxnLst/>
              <a:rect l="l" t="t" r="r" b="b"/>
              <a:pathLst>
                <a:path w="78104" h="561339">
                  <a:moveTo>
                    <a:pt x="0" y="560832"/>
                  </a:moveTo>
                  <a:lnTo>
                    <a:pt x="77723" y="560832"/>
                  </a:lnTo>
                  <a:lnTo>
                    <a:pt x="77723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5512295" y="5114556"/>
              <a:ext cx="4089400" cy="1344295"/>
            </a:xfrm>
            <a:custGeom>
              <a:avLst/>
              <a:gdLst/>
              <a:ahLst/>
              <a:cxnLst/>
              <a:rect l="l" t="t" r="r" b="b"/>
              <a:pathLst>
                <a:path w="4089400" h="1344295">
                  <a:moveTo>
                    <a:pt x="201180" y="1286256"/>
                  </a:moveTo>
                  <a:lnTo>
                    <a:pt x="88404" y="1286256"/>
                  </a:lnTo>
                  <a:lnTo>
                    <a:pt x="88404" y="1344168"/>
                  </a:lnTo>
                  <a:lnTo>
                    <a:pt x="201180" y="1344168"/>
                  </a:lnTo>
                  <a:lnTo>
                    <a:pt x="201180" y="1286256"/>
                  </a:lnTo>
                  <a:close/>
                </a:path>
                <a:path w="4089400" h="1344295">
                  <a:moveTo>
                    <a:pt x="4088904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088904" y="361188"/>
                  </a:lnTo>
                  <a:lnTo>
                    <a:pt x="4088904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713476" y="6400800"/>
              <a:ext cx="86995" cy="58419"/>
            </a:xfrm>
            <a:custGeom>
              <a:avLst/>
              <a:gdLst/>
              <a:ahLst/>
              <a:cxnLst/>
              <a:rect l="l" t="t" r="r" b="b"/>
              <a:pathLst>
                <a:path w="86995" h="58420">
                  <a:moveTo>
                    <a:pt x="86867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362700" y="6400800"/>
              <a:ext cx="113030" cy="58419"/>
            </a:xfrm>
            <a:custGeom>
              <a:avLst/>
              <a:gdLst/>
              <a:ahLst/>
              <a:cxnLst/>
              <a:rect l="l" t="t" r="r" b="b"/>
              <a:pathLst>
                <a:path w="113029" h="58420">
                  <a:moveTo>
                    <a:pt x="112776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2776" y="0"/>
                  </a:lnTo>
                  <a:lnTo>
                    <a:pt x="112776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475476" y="6400800"/>
              <a:ext cx="86995" cy="58419"/>
            </a:xfrm>
            <a:custGeom>
              <a:avLst/>
              <a:gdLst/>
              <a:ahLst/>
              <a:cxnLst/>
              <a:rect l="l" t="t" r="r" b="b"/>
              <a:pathLst>
                <a:path w="86995" h="58420">
                  <a:moveTo>
                    <a:pt x="86867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123176" y="6400800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20">
                  <a:moveTo>
                    <a:pt x="11430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237476" y="6400800"/>
              <a:ext cx="85725" cy="58419"/>
            </a:xfrm>
            <a:custGeom>
              <a:avLst/>
              <a:gdLst/>
              <a:ahLst/>
              <a:cxnLst/>
              <a:rect l="l" t="t" r="r" b="b"/>
              <a:pathLst>
                <a:path w="85725" h="58420">
                  <a:moveTo>
                    <a:pt x="85343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5343" y="0"/>
                  </a:lnTo>
                  <a:lnTo>
                    <a:pt x="85343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885176" y="6400800"/>
              <a:ext cx="113030" cy="58419"/>
            </a:xfrm>
            <a:custGeom>
              <a:avLst/>
              <a:gdLst/>
              <a:ahLst/>
              <a:cxnLst/>
              <a:rect l="l" t="t" r="r" b="b"/>
              <a:pathLst>
                <a:path w="113029" h="58420">
                  <a:moveTo>
                    <a:pt x="112775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7997951" y="6400800"/>
              <a:ext cx="86995" cy="58419"/>
            </a:xfrm>
            <a:custGeom>
              <a:avLst/>
              <a:gdLst/>
              <a:ahLst/>
              <a:cxnLst/>
              <a:rect l="l" t="t" r="r" b="b"/>
              <a:pathLst>
                <a:path w="86995" h="58420">
                  <a:moveTo>
                    <a:pt x="86867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647176" y="6400800"/>
              <a:ext cx="113030" cy="58419"/>
            </a:xfrm>
            <a:custGeom>
              <a:avLst/>
              <a:gdLst/>
              <a:ahLst/>
              <a:cxnLst/>
              <a:rect l="l" t="t" r="r" b="b"/>
              <a:pathLst>
                <a:path w="113029" h="58420">
                  <a:moveTo>
                    <a:pt x="112775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2775" y="0"/>
                  </a:lnTo>
                  <a:lnTo>
                    <a:pt x="112775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759951" y="6400800"/>
              <a:ext cx="86995" cy="58419"/>
            </a:xfrm>
            <a:custGeom>
              <a:avLst/>
              <a:gdLst/>
              <a:ahLst/>
              <a:cxnLst/>
              <a:rect l="l" t="t" r="r" b="b"/>
              <a:pathLst>
                <a:path w="86995" h="58420">
                  <a:moveTo>
                    <a:pt x="86867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86867" y="0"/>
                  </a:lnTo>
                  <a:lnTo>
                    <a:pt x="86867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9409176" y="6400800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20">
                  <a:moveTo>
                    <a:pt x="11430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79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523476" y="6400800"/>
              <a:ext cx="78105" cy="58419"/>
            </a:xfrm>
            <a:custGeom>
              <a:avLst/>
              <a:gdLst/>
              <a:ahLst/>
              <a:cxnLst/>
              <a:rect l="l" t="t" r="r" b="b"/>
              <a:pathLst>
                <a:path w="78104" h="58420">
                  <a:moveTo>
                    <a:pt x="77723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77723" y="0"/>
                  </a:lnTo>
                  <a:lnTo>
                    <a:pt x="77723" y="57912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512307" y="6036564"/>
              <a:ext cx="4089400" cy="363220"/>
            </a:xfrm>
            <a:custGeom>
              <a:avLst/>
              <a:gdLst/>
              <a:ahLst/>
              <a:cxnLst/>
              <a:rect l="l" t="t" r="r" b="b"/>
              <a:pathLst>
                <a:path w="4089400" h="363220">
                  <a:moveTo>
                    <a:pt x="4088892" y="362712"/>
                  </a:moveTo>
                  <a:lnTo>
                    <a:pt x="0" y="362712"/>
                  </a:lnTo>
                  <a:lnTo>
                    <a:pt x="0" y="0"/>
                  </a:lnTo>
                  <a:lnTo>
                    <a:pt x="4088892" y="0"/>
                  </a:lnTo>
                  <a:lnTo>
                    <a:pt x="4088892" y="362712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63636"/>
            <a:ext cx="8700770" cy="1396365"/>
          </a:xfrm>
          <a:custGeom>
            <a:avLst/>
            <a:gdLst/>
            <a:ahLst/>
            <a:cxnLst/>
            <a:rect l="l" t="t" r="r" b="b"/>
            <a:pathLst>
              <a:path w="8700770" h="1396364">
                <a:moveTo>
                  <a:pt x="996696" y="281940"/>
                </a:moveTo>
                <a:lnTo>
                  <a:pt x="993622" y="252171"/>
                </a:lnTo>
                <a:lnTo>
                  <a:pt x="989634" y="237744"/>
                </a:lnTo>
                <a:lnTo>
                  <a:pt x="975550" y="186690"/>
                </a:lnTo>
                <a:lnTo>
                  <a:pt x="929182" y="121196"/>
                </a:lnTo>
                <a:lnTo>
                  <a:pt x="841248" y="91440"/>
                </a:lnTo>
                <a:lnTo>
                  <a:pt x="754735" y="114300"/>
                </a:lnTo>
                <a:lnTo>
                  <a:pt x="711517" y="164592"/>
                </a:lnTo>
                <a:lnTo>
                  <a:pt x="696582" y="214884"/>
                </a:lnTo>
                <a:lnTo>
                  <a:pt x="694944" y="237744"/>
                </a:lnTo>
                <a:lnTo>
                  <a:pt x="692378" y="227076"/>
                </a:lnTo>
                <a:lnTo>
                  <a:pt x="691794" y="224637"/>
                </a:lnTo>
                <a:lnTo>
                  <a:pt x="681215" y="195834"/>
                </a:lnTo>
                <a:lnTo>
                  <a:pt x="661504" y="167017"/>
                </a:lnTo>
                <a:lnTo>
                  <a:pt x="630923" y="153924"/>
                </a:lnTo>
                <a:lnTo>
                  <a:pt x="594233" y="165354"/>
                </a:lnTo>
                <a:lnTo>
                  <a:pt x="562533" y="190500"/>
                </a:lnTo>
                <a:lnTo>
                  <a:pt x="540270" y="215646"/>
                </a:lnTo>
                <a:lnTo>
                  <a:pt x="531863" y="227076"/>
                </a:lnTo>
                <a:lnTo>
                  <a:pt x="520242" y="191592"/>
                </a:lnTo>
                <a:lnTo>
                  <a:pt x="506806" y="163068"/>
                </a:lnTo>
                <a:lnTo>
                  <a:pt x="483476" y="113538"/>
                </a:lnTo>
                <a:lnTo>
                  <a:pt x="418706" y="35471"/>
                </a:lnTo>
                <a:lnTo>
                  <a:pt x="323075" y="0"/>
                </a:lnTo>
                <a:lnTo>
                  <a:pt x="225234" y="25476"/>
                </a:lnTo>
                <a:lnTo>
                  <a:pt x="154101" y="81534"/>
                </a:lnTo>
                <a:lnTo>
                  <a:pt x="110693" y="137579"/>
                </a:lnTo>
                <a:lnTo>
                  <a:pt x="95999" y="163068"/>
                </a:lnTo>
                <a:lnTo>
                  <a:pt x="90474" y="155448"/>
                </a:lnTo>
                <a:lnTo>
                  <a:pt x="74663" y="138684"/>
                </a:lnTo>
                <a:lnTo>
                  <a:pt x="49707" y="121920"/>
                </a:lnTo>
                <a:lnTo>
                  <a:pt x="16751" y="114300"/>
                </a:lnTo>
                <a:lnTo>
                  <a:pt x="0" y="124256"/>
                </a:lnTo>
                <a:lnTo>
                  <a:pt x="0" y="274713"/>
                </a:lnTo>
                <a:lnTo>
                  <a:pt x="996696" y="281940"/>
                </a:lnTo>
                <a:close/>
              </a:path>
              <a:path w="8700770" h="1396364">
                <a:moveTo>
                  <a:pt x="4366247" y="1318247"/>
                </a:moveTo>
                <a:lnTo>
                  <a:pt x="4363186" y="1288491"/>
                </a:lnTo>
                <a:lnTo>
                  <a:pt x="4345102" y="1222997"/>
                </a:lnTo>
                <a:lnTo>
                  <a:pt x="4298747" y="1157516"/>
                </a:lnTo>
                <a:lnTo>
                  <a:pt x="4210799" y="1127747"/>
                </a:lnTo>
                <a:lnTo>
                  <a:pt x="4124299" y="1150607"/>
                </a:lnTo>
                <a:lnTo>
                  <a:pt x="4081068" y="1200899"/>
                </a:lnTo>
                <a:lnTo>
                  <a:pt x="4066146" y="1251191"/>
                </a:lnTo>
                <a:lnTo>
                  <a:pt x="4064495" y="1274051"/>
                </a:lnTo>
                <a:lnTo>
                  <a:pt x="4061358" y="1260957"/>
                </a:lnTo>
                <a:lnTo>
                  <a:pt x="4050779" y="1232141"/>
                </a:lnTo>
                <a:lnTo>
                  <a:pt x="4031069" y="1203337"/>
                </a:lnTo>
                <a:lnTo>
                  <a:pt x="4000487" y="1190231"/>
                </a:lnTo>
                <a:lnTo>
                  <a:pt x="3963797" y="1201661"/>
                </a:lnTo>
                <a:lnTo>
                  <a:pt x="3932097" y="1226807"/>
                </a:lnTo>
                <a:lnTo>
                  <a:pt x="3909834" y="1251953"/>
                </a:lnTo>
                <a:lnTo>
                  <a:pt x="3901427" y="1263383"/>
                </a:lnTo>
                <a:lnTo>
                  <a:pt x="3889806" y="1227912"/>
                </a:lnTo>
                <a:lnTo>
                  <a:pt x="3853040" y="1149845"/>
                </a:lnTo>
                <a:lnTo>
                  <a:pt x="3788270" y="1071791"/>
                </a:lnTo>
                <a:lnTo>
                  <a:pt x="3692639" y="1036307"/>
                </a:lnTo>
                <a:lnTo>
                  <a:pt x="3594798" y="1061796"/>
                </a:lnTo>
                <a:lnTo>
                  <a:pt x="3523665" y="1117841"/>
                </a:lnTo>
                <a:lnTo>
                  <a:pt x="3480257" y="1173899"/>
                </a:lnTo>
                <a:lnTo>
                  <a:pt x="3465563" y="1199375"/>
                </a:lnTo>
                <a:lnTo>
                  <a:pt x="3460026" y="1191755"/>
                </a:lnTo>
                <a:lnTo>
                  <a:pt x="3444036" y="1174991"/>
                </a:lnTo>
                <a:lnTo>
                  <a:pt x="3418636" y="1158227"/>
                </a:lnTo>
                <a:lnTo>
                  <a:pt x="3384791" y="1150607"/>
                </a:lnTo>
                <a:lnTo>
                  <a:pt x="3350412" y="1171562"/>
                </a:lnTo>
                <a:lnTo>
                  <a:pt x="3322307" y="1217663"/>
                </a:lnTo>
                <a:lnTo>
                  <a:pt x="3303359" y="1263764"/>
                </a:lnTo>
                <a:lnTo>
                  <a:pt x="3296399" y="1284719"/>
                </a:lnTo>
                <a:lnTo>
                  <a:pt x="3293021" y="1273771"/>
                </a:lnTo>
                <a:lnTo>
                  <a:pt x="3280778" y="1249667"/>
                </a:lnTo>
                <a:lnTo>
                  <a:pt x="3256546" y="1225575"/>
                </a:lnTo>
                <a:lnTo>
                  <a:pt x="3217151" y="1214615"/>
                </a:lnTo>
                <a:lnTo>
                  <a:pt x="3172295" y="1229385"/>
                </a:lnTo>
                <a:lnTo>
                  <a:pt x="3135998" y="1261859"/>
                </a:lnTo>
                <a:lnTo>
                  <a:pt x="3111716" y="1294345"/>
                </a:lnTo>
                <a:lnTo>
                  <a:pt x="3102851" y="1309103"/>
                </a:lnTo>
                <a:lnTo>
                  <a:pt x="4366247" y="1318247"/>
                </a:lnTo>
                <a:close/>
              </a:path>
              <a:path w="8700770" h="1396364">
                <a:moveTo>
                  <a:pt x="8525243" y="1385303"/>
                </a:moveTo>
                <a:lnTo>
                  <a:pt x="8522602" y="1341970"/>
                </a:lnTo>
                <a:lnTo>
                  <a:pt x="8504098" y="1246619"/>
                </a:lnTo>
                <a:lnTo>
                  <a:pt x="8453882" y="1151280"/>
                </a:lnTo>
                <a:lnTo>
                  <a:pt x="8356079" y="1107935"/>
                </a:lnTo>
                <a:lnTo>
                  <a:pt x="8244243" y="1134376"/>
                </a:lnTo>
                <a:lnTo>
                  <a:pt x="8163103" y="1192517"/>
                </a:lnTo>
                <a:lnTo>
                  <a:pt x="8113700" y="1250670"/>
                </a:lnTo>
                <a:lnTo>
                  <a:pt x="8096999" y="1277099"/>
                </a:lnTo>
                <a:lnTo>
                  <a:pt x="8086484" y="1227340"/>
                </a:lnTo>
                <a:lnTo>
                  <a:pt x="8042516" y="1117841"/>
                </a:lnTo>
                <a:lnTo>
                  <a:pt x="7946555" y="1008354"/>
                </a:lnTo>
                <a:lnTo>
                  <a:pt x="7780007" y="958583"/>
                </a:lnTo>
                <a:lnTo>
                  <a:pt x="7616558" y="1012875"/>
                </a:lnTo>
                <a:lnTo>
                  <a:pt x="7527404" y="1132319"/>
                </a:lnTo>
                <a:lnTo>
                  <a:pt x="7490257" y="1251762"/>
                </a:lnTo>
                <a:lnTo>
                  <a:pt x="7482827" y="1306055"/>
                </a:lnTo>
                <a:lnTo>
                  <a:pt x="7469022" y="1285100"/>
                </a:lnTo>
                <a:lnTo>
                  <a:pt x="7424915" y="1238999"/>
                </a:lnTo>
                <a:lnTo>
                  <a:pt x="7346531" y="1192898"/>
                </a:lnTo>
                <a:lnTo>
                  <a:pt x="7229843" y="1171943"/>
                </a:lnTo>
                <a:lnTo>
                  <a:pt x="7117054" y="1206957"/>
                </a:lnTo>
                <a:lnTo>
                  <a:pt x="7048678" y="1283957"/>
                </a:lnTo>
                <a:lnTo>
                  <a:pt x="7014896" y="1360970"/>
                </a:lnTo>
                <a:lnTo>
                  <a:pt x="7005815" y="1395971"/>
                </a:lnTo>
                <a:lnTo>
                  <a:pt x="8525243" y="1385303"/>
                </a:lnTo>
                <a:close/>
              </a:path>
              <a:path w="8700770" h="1396364">
                <a:moveTo>
                  <a:pt x="8700516" y="193535"/>
                </a:moveTo>
                <a:lnTo>
                  <a:pt x="8699817" y="182587"/>
                </a:lnTo>
                <a:lnTo>
                  <a:pt x="8694991" y="158483"/>
                </a:lnTo>
                <a:lnTo>
                  <a:pt x="8681860" y="134391"/>
                </a:lnTo>
                <a:lnTo>
                  <a:pt x="8656320" y="123431"/>
                </a:lnTo>
                <a:lnTo>
                  <a:pt x="8628075" y="130098"/>
                </a:lnTo>
                <a:lnTo>
                  <a:pt x="8607552" y="144767"/>
                </a:lnTo>
                <a:lnTo>
                  <a:pt x="8595017" y="159435"/>
                </a:lnTo>
                <a:lnTo>
                  <a:pt x="8590788" y="166103"/>
                </a:lnTo>
                <a:lnTo>
                  <a:pt x="8588019" y="153492"/>
                </a:lnTo>
                <a:lnTo>
                  <a:pt x="8576691" y="125717"/>
                </a:lnTo>
                <a:lnTo>
                  <a:pt x="8552205" y="97955"/>
                </a:lnTo>
                <a:lnTo>
                  <a:pt x="8510016" y="85331"/>
                </a:lnTo>
                <a:lnTo>
                  <a:pt x="8467890" y="99148"/>
                </a:lnTo>
                <a:lnTo>
                  <a:pt x="8445055" y="129527"/>
                </a:lnTo>
                <a:lnTo>
                  <a:pt x="8435645" y="159918"/>
                </a:lnTo>
                <a:lnTo>
                  <a:pt x="8433816" y="173723"/>
                </a:lnTo>
                <a:lnTo>
                  <a:pt x="8430209" y="168490"/>
                </a:lnTo>
                <a:lnTo>
                  <a:pt x="8418766" y="156959"/>
                </a:lnTo>
                <a:lnTo>
                  <a:pt x="8398446" y="145440"/>
                </a:lnTo>
                <a:lnTo>
                  <a:pt x="8368284" y="140195"/>
                </a:lnTo>
                <a:lnTo>
                  <a:pt x="8339531" y="149009"/>
                </a:lnTo>
                <a:lnTo>
                  <a:pt x="8322373" y="168389"/>
                </a:lnTo>
                <a:lnTo>
                  <a:pt x="8314055" y="187782"/>
                </a:lnTo>
                <a:lnTo>
                  <a:pt x="8311896" y="196583"/>
                </a:lnTo>
                <a:lnTo>
                  <a:pt x="8700516" y="1935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3565" y="2902605"/>
            <a:ext cx="18649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0" b="0">
                <a:solidFill>
                  <a:srgbClr val="B52621"/>
                </a:solidFill>
                <a:latin typeface="Trebuchet MS"/>
                <a:cs typeface="Trebuchet MS"/>
              </a:rPr>
              <a:t>Disadvantges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1315212"/>
            <a:ext cx="9144000" cy="5143500"/>
            <a:chOff x="457200" y="1315212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315212"/>
              <a:ext cx="4178808" cy="25709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73623" y="1903476"/>
              <a:ext cx="1277620" cy="725805"/>
            </a:xfrm>
            <a:custGeom>
              <a:avLst/>
              <a:gdLst/>
              <a:ahLst/>
              <a:cxnLst/>
              <a:rect l="l" t="t" r="r" b="b"/>
              <a:pathLst>
                <a:path w="1277620" h="725805">
                  <a:moveTo>
                    <a:pt x="0" y="725424"/>
                  </a:moveTo>
                  <a:lnTo>
                    <a:pt x="1500" y="641580"/>
                  </a:lnTo>
                  <a:lnTo>
                    <a:pt x="32575" y="446722"/>
                  </a:lnTo>
                  <a:lnTo>
                    <a:pt x="133088" y="225861"/>
                  </a:lnTo>
                  <a:lnTo>
                    <a:pt x="342900" y="64007"/>
                  </a:lnTo>
                  <a:lnTo>
                    <a:pt x="353568" y="60959"/>
                  </a:lnTo>
                  <a:lnTo>
                    <a:pt x="358140" y="59435"/>
                  </a:lnTo>
                  <a:lnTo>
                    <a:pt x="411264" y="43550"/>
                  </a:lnTo>
                  <a:lnTo>
                    <a:pt x="463774" y="31125"/>
                  </a:lnTo>
                  <a:lnTo>
                    <a:pt x="515394" y="21674"/>
                  </a:lnTo>
                  <a:lnTo>
                    <a:pt x="565847" y="14706"/>
                  </a:lnTo>
                  <a:lnTo>
                    <a:pt x="614857" y="9733"/>
                  </a:lnTo>
                  <a:lnTo>
                    <a:pt x="662149" y="6265"/>
                  </a:lnTo>
                  <a:lnTo>
                    <a:pt x="790956" y="0"/>
                  </a:lnTo>
                  <a:lnTo>
                    <a:pt x="801624" y="0"/>
                  </a:lnTo>
                  <a:lnTo>
                    <a:pt x="849468" y="1935"/>
                  </a:lnTo>
                  <a:lnTo>
                    <a:pt x="896170" y="9616"/>
                  </a:lnTo>
                  <a:lnTo>
                    <a:pt x="941267" y="22803"/>
                  </a:lnTo>
                  <a:lnTo>
                    <a:pt x="984294" y="41258"/>
                  </a:lnTo>
                  <a:lnTo>
                    <a:pt x="1024788" y="64743"/>
                  </a:lnTo>
                  <a:lnTo>
                    <a:pt x="1062284" y="93020"/>
                  </a:lnTo>
                  <a:lnTo>
                    <a:pt x="1096318" y="125850"/>
                  </a:lnTo>
                  <a:lnTo>
                    <a:pt x="1126426" y="162994"/>
                  </a:lnTo>
                  <a:lnTo>
                    <a:pt x="1152144" y="204215"/>
                  </a:lnTo>
                  <a:lnTo>
                    <a:pt x="1277112" y="435863"/>
                  </a:lnTo>
                  <a:lnTo>
                    <a:pt x="1248156" y="443483"/>
                  </a:lnTo>
                  <a:lnTo>
                    <a:pt x="1127760" y="469391"/>
                  </a:lnTo>
                  <a:lnTo>
                    <a:pt x="495300" y="614171"/>
                  </a:lnTo>
                  <a:lnTo>
                    <a:pt x="397764" y="635507"/>
                  </a:lnTo>
                  <a:lnTo>
                    <a:pt x="163068" y="688847"/>
                  </a:lnTo>
                  <a:lnTo>
                    <a:pt x="141732" y="693420"/>
                  </a:lnTo>
                  <a:lnTo>
                    <a:pt x="0" y="725424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35168" y="1889010"/>
              <a:ext cx="1135380" cy="703580"/>
            </a:xfrm>
            <a:custGeom>
              <a:avLst/>
              <a:gdLst/>
              <a:ahLst/>
              <a:cxnLst/>
              <a:rect l="l" t="t" r="r" b="b"/>
              <a:pathLst>
                <a:path w="1135379" h="703580">
                  <a:moveTo>
                    <a:pt x="234696" y="649973"/>
                  </a:moveTo>
                  <a:lnTo>
                    <a:pt x="209435" y="499338"/>
                  </a:lnTo>
                  <a:lnTo>
                    <a:pt x="209423" y="499198"/>
                  </a:lnTo>
                  <a:lnTo>
                    <a:pt x="202882" y="380225"/>
                  </a:lnTo>
                  <a:lnTo>
                    <a:pt x="202882" y="380034"/>
                  </a:lnTo>
                  <a:lnTo>
                    <a:pt x="202882" y="379844"/>
                  </a:lnTo>
                  <a:lnTo>
                    <a:pt x="205752" y="301726"/>
                  </a:lnTo>
                  <a:lnTo>
                    <a:pt x="208788" y="273545"/>
                  </a:lnTo>
                  <a:lnTo>
                    <a:pt x="208597" y="273570"/>
                  </a:lnTo>
                  <a:lnTo>
                    <a:pt x="208788" y="272021"/>
                  </a:lnTo>
                  <a:lnTo>
                    <a:pt x="208064" y="273646"/>
                  </a:lnTo>
                  <a:lnTo>
                    <a:pt x="156895" y="280403"/>
                  </a:lnTo>
                  <a:lnTo>
                    <a:pt x="112585" y="289547"/>
                  </a:lnTo>
                  <a:lnTo>
                    <a:pt x="70104" y="300977"/>
                  </a:lnTo>
                  <a:lnTo>
                    <a:pt x="49149" y="357593"/>
                  </a:lnTo>
                  <a:lnTo>
                    <a:pt x="32778" y="417207"/>
                  </a:lnTo>
                  <a:lnTo>
                    <a:pt x="20459" y="477443"/>
                  </a:lnTo>
                  <a:lnTo>
                    <a:pt x="11620" y="535863"/>
                  </a:lnTo>
                  <a:lnTo>
                    <a:pt x="5702" y="590080"/>
                  </a:lnTo>
                  <a:lnTo>
                    <a:pt x="2159" y="637667"/>
                  </a:lnTo>
                  <a:lnTo>
                    <a:pt x="444" y="676224"/>
                  </a:lnTo>
                  <a:lnTo>
                    <a:pt x="0" y="703313"/>
                  </a:lnTo>
                  <a:lnTo>
                    <a:pt x="198120" y="659117"/>
                  </a:lnTo>
                  <a:lnTo>
                    <a:pt x="234696" y="649973"/>
                  </a:lnTo>
                  <a:close/>
                </a:path>
                <a:path w="1135379" h="703580">
                  <a:moveTo>
                    <a:pt x="565391" y="575310"/>
                  </a:moveTo>
                  <a:lnTo>
                    <a:pt x="524154" y="431101"/>
                  </a:lnTo>
                  <a:lnTo>
                    <a:pt x="501764" y="318897"/>
                  </a:lnTo>
                  <a:lnTo>
                    <a:pt x="492531" y="246126"/>
                  </a:lnTo>
                  <a:lnTo>
                    <a:pt x="490715" y="220218"/>
                  </a:lnTo>
                  <a:lnTo>
                    <a:pt x="438353" y="223621"/>
                  </a:lnTo>
                  <a:lnTo>
                    <a:pt x="392988" y="232600"/>
                  </a:lnTo>
                  <a:lnTo>
                    <a:pt x="348983" y="246113"/>
                  </a:lnTo>
                  <a:lnTo>
                    <a:pt x="341439" y="304469"/>
                  </a:lnTo>
                  <a:lnTo>
                    <a:pt x="338950" y="365493"/>
                  </a:lnTo>
                  <a:lnTo>
                    <a:pt x="340436" y="426631"/>
                  </a:lnTo>
                  <a:lnTo>
                    <a:pt x="344792" y="485305"/>
                  </a:lnTo>
                  <a:lnTo>
                    <a:pt x="350939" y="538962"/>
                  </a:lnTo>
                  <a:lnTo>
                    <a:pt x="357784" y="585063"/>
                  </a:lnTo>
                  <a:lnTo>
                    <a:pt x="364223" y="621030"/>
                  </a:lnTo>
                  <a:lnTo>
                    <a:pt x="542531" y="579882"/>
                  </a:lnTo>
                  <a:lnTo>
                    <a:pt x="565391" y="575310"/>
                  </a:lnTo>
                  <a:close/>
                </a:path>
                <a:path w="1135379" h="703580">
                  <a:moveTo>
                    <a:pt x="1135367" y="445770"/>
                  </a:moveTo>
                  <a:lnTo>
                    <a:pt x="1123111" y="402424"/>
                  </a:lnTo>
                  <a:lnTo>
                    <a:pt x="1078407" y="297942"/>
                  </a:lnTo>
                  <a:lnTo>
                    <a:pt x="989431" y="170586"/>
                  </a:lnTo>
                  <a:lnTo>
                    <a:pt x="844283" y="58674"/>
                  </a:lnTo>
                  <a:lnTo>
                    <a:pt x="634187" y="0"/>
                  </a:lnTo>
                  <a:lnTo>
                    <a:pt x="437946" y="7620"/>
                  </a:lnTo>
                  <a:lnTo>
                    <a:pt x="292862" y="41529"/>
                  </a:lnTo>
                  <a:lnTo>
                    <a:pt x="236207" y="61722"/>
                  </a:lnTo>
                  <a:lnTo>
                    <a:pt x="237756" y="61607"/>
                  </a:lnTo>
                  <a:lnTo>
                    <a:pt x="196596" y="73901"/>
                  </a:lnTo>
                  <a:lnTo>
                    <a:pt x="192024" y="75425"/>
                  </a:lnTo>
                  <a:lnTo>
                    <a:pt x="179832" y="78473"/>
                  </a:lnTo>
                  <a:lnTo>
                    <a:pt x="216179" y="77749"/>
                  </a:lnTo>
                  <a:lnTo>
                    <a:pt x="254939" y="77863"/>
                  </a:lnTo>
                  <a:lnTo>
                    <a:pt x="303885" y="79209"/>
                  </a:lnTo>
                  <a:lnTo>
                    <a:pt x="360426" y="82473"/>
                  </a:lnTo>
                  <a:lnTo>
                    <a:pt x="421881" y="88353"/>
                  </a:lnTo>
                  <a:lnTo>
                    <a:pt x="485660" y="97523"/>
                  </a:lnTo>
                  <a:lnTo>
                    <a:pt x="549097" y="110667"/>
                  </a:lnTo>
                  <a:lnTo>
                    <a:pt x="609574" y="128473"/>
                  </a:lnTo>
                  <a:lnTo>
                    <a:pt x="664464" y="151625"/>
                  </a:lnTo>
                  <a:lnTo>
                    <a:pt x="705408" y="176822"/>
                  </a:lnTo>
                  <a:lnTo>
                    <a:pt x="745629" y="208661"/>
                  </a:lnTo>
                  <a:lnTo>
                    <a:pt x="784631" y="245554"/>
                  </a:lnTo>
                  <a:lnTo>
                    <a:pt x="821893" y="285915"/>
                  </a:lnTo>
                  <a:lnTo>
                    <a:pt x="856919" y="328129"/>
                  </a:lnTo>
                  <a:lnTo>
                    <a:pt x="889215" y="370636"/>
                  </a:lnTo>
                  <a:lnTo>
                    <a:pt x="918286" y="411822"/>
                  </a:lnTo>
                  <a:lnTo>
                    <a:pt x="943597" y="450088"/>
                  </a:lnTo>
                  <a:lnTo>
                    <a:pt x="964692" y="483857"/>
                  </a:lnTo>
                  <a:lnTo>
                    <a:pt x="1086612" y="457949"/>
                  </a:lnTo>
                  <a:lnTo>
                    <a:pt x="1085583" y="456057"/>
                  </a:lnTo>
                  <a:lnTo>
                    <a:pt x="1135367" y="44577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23228" y="2109216"/>
              <a:ext cx="77470" cy="360045"/>
            </a:xfrm>
            <a:custGeom>
              <a:avLst/>
              <a:gdLst/>
              <a:ahLst/>
              <a:cxnLst/>
              <a:rect l="l" t="t" r="r" b="b"/>
              <a:pathLst>
                <a:path w="77470" h="360044">
                  <a:moveTo>
                    <a:pt x="54482" y="359663"/>
                  </a:moveTo>
                  <a:lnTo>
                    <a:pt x="14239" y="207668"/>
                  </a:lnTo>
                  <a:lnTo>
                    <a:pt x="0" y="94678"/>
                  </a:lnTo>
                  <a:lnTo>
                    <a:pt x="47" y="24264"/>
                  </a:lnTo>
                  <a:lnTo>
                    <a:pt x="2666" y="0"/>
                  </a:lnTo>
                  <a:lnTo>
                    <a:pt x="4476" y="25907"/>
                  </a:lnTo>
                  <a:lnTo>
                    <a:pt x="13715" y="98678"/>
                  </a:lnTo>
                  <a:lnTo>
                    <a:pt x="36099" y="210883"/>
                  </a:lnTo>
                  <a:lnTo>
                    <a:pt x="77342" y="355091"/>
                  </a:lnTo>
                  <a:lnTo>
                    <a:pt x="54482" y="359663"/>
                  </a:lnTo>
                  <a:close/>
                </a:path>
              </a:pathLst>
            </a:custGeom>
            <a:solidFill>
              <a:srgbClr val="FBB3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33856" y="2266711"/>
              <a:ext cx="1490980" cy="427355"/>
            </a:xfrm>
            <a:custGeom>
              <a:avLst/>
              <a:gdLst/>
              <a:ahLst/>
              <a:cxnLst/>
              <a:rect l="l" t="t" r="r" b="b"/>
              <a:pathLst>
                <a:path w="1490979" h="427355">
                  <a:moveTo>
                    <a:pt x="40552" y="426958"/>
                  </a:moveTo>
                  <a:lnTo>
                    <a:pt x="7762" y="392668"/>
                  </a:lnTo>
                  <a:lnTo>
                    <a:pt x="0" y="346186"/>
                  </a:lnTo>
                  <a:lnTo>
                    <a:pt x="5857" y="330946"/>
                  </a:lnTo>
                  <a:lnTo>
                    <a:pt x="16859" y="319135"/>
                  </a:lnTo>
                  <a:lnTo>
                    <a:pt x="32146" y="311896"/>
                  </a:lnTo>
                  <a:lnTo>
                    <a:pt x="1432702" y="1000"/>
                  </a:lnTo>
                  <a:lnTo>
                    <a:pt x="1449562" y="0"/>
                  </a:lnTo>
                  <a:lnTo>
                    <a:pt x="1464706" y="5572"/>
                  </a:lnTo>
                  <a:lnTo>
                    <a:pt x="1476422" y="16859"/>
                  </a:lnTo>
                  <a:lnTo>
                    <a:pt x="1482994" y="33004"/>
                  </a:lnTo>
                  <a:lnTo>
                    <a:pt x="1490614" y="63484"/>
                  </a:lnTo>
                  <a:lnTo>
                    <a:pt x="1490543" y="80343"/>
                  </a:lnTo>
                  <a:lnTo>
                    <a:pt x="1458610" y="113776"/>
                  </a:lnTo>
                  <a:lnTo>
                    <a:pt x="58054" y="426196"/>
                  </a:lnTo>
                  <a:lnTo>
                    <a:pt x="40552" y="426958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76843" y="3953268"/>
              <a:ext cx="7324725" cy="1409700"/>
            </a:xfrm>
            <a:custGeom>
              <a:avLst/>
              <a:gdLst/>
              <a:ahLst/>
              <a:cxnLst/>
              <a:rect l="l" t="t" r="r" b="b"/>
              <a:pathLst>
                <a:path w="7324725" h="1409700">
                  <a:moveTo>
                    <a:pt x="390144" y="739127"/>
                  </a:moveTo>
                  <a:lnTo>
                    <a:pt x="389458" y="728179"/>
                  </a:lnTo>
                  <a:lnTo>
                    <a:pt x="384619" y="704075"/>
                  </a:lnTo>
                  <a:lnTo>
                    <a:pt x="371500" y="679983"/>
                  </a:lnTo>
                  <a:lnTo>
                    <a:pt x="345948" y="669023"/>
                  </a:lnTo>
                  <a:lnTo>
                    <a:pt x="317715" y="675690"/>
                  </a:lnTo>
                  <a:lnTo>
                    <a:pt x="297180" y="690359"/>
                  </a:lnTo>
                  <a:lnTo>
                    <a:pt x="284657" y="705027"/>
                  </a:lnTo>
                  <a:lnTo>
                    <a:pt x="280416" y="711695"/>
                  </a:lnTo>
                  <a:lnTo>
                    <a:pt x="277634" y="699084"/>
                  </a:lnTo>
                  <a:lnTo>
                    <a:pt x="266128" y="671309"/>
                  </a:lnTo>
                  <a:lnTo>
                    <a:pt x="241198" y="643547"/>
                  </a:lnTo>
                  <a:lnTo>
                    <a:pt x="198120" y="630923"/>
                  </a:lnTo>
                  <a:lnTo>
                    <a:pt x="156641" y="644740"/>
                  </a:lnTo>
                  <a:lnTo>
                    <a:pt x="133731" y="675119"/>
                  </a:lnTo>
                  <a:lnTo>
                    <a:pt x="123977" y="705510"/>
                  </a:lnTo>
                  <a:lnTo>
                    <a:pt x="121920" y="719315"/>
                  </a:lnTo>
                  <a:lnTo>
                    <a:pt x="118567" y="714082"/>
                  </a:lnTo>
                  <a:lnTo>
                    <a:pt x="107632" y="702551"/>
                  </a:lnTo>
                  <a:lnTo>
                    <a:pt x="87845" y="691032"/>
                  </a:lnTo>
                  <a:lnTo>
                    <a:pt x="57912" y="685787"/>
                  </a:lnTo>
                  <a:lnTo>
                    <a:pt x="28943" y="694601"/>
                  </a:lnTo>
                  <a:lnTo>
                    <a:pt x="11239" y="713981"/>
                  </a:lnTo>
                  <a:lnTo>
                    <a:pt x="2413" y="733374"/>
                  </a:lnTo>
                  <a:lnTo>
                    <a:pt x="0" y="742175"/>
                  </a:lnTo>
                  <a:lnTo>
                    <a:pt x="390144" y="739127"/>
                  </a:lnTo>
                  <a:close/>
                </a:path>
                <a:path w="7324725" h="1409700">
                  <a:moveTo>
                    <a:pt x="6272784" y="1409687"/>
                  </a:moveTo>
                  <a:lnTo>
                    <a:pt x="6268174" y="1363497"/>
                  </a:lnTo>
                  <a:lnTo>
                    <a:pt x="6240399" y="1261859"/>
                  </a:lnTo>
                  <a:lnTo>
                    <a:pt x="6168631" y="1160233"/>
                  </a:lnTo>
                  <a:lnTo>
                    <a:pt x="6031992" y="1114031"/>
                  </a:lnTo>
                  <a:lnTo>
                    <a:pt x="5898388" y="1149273"/>
                  </a:lnTo>
                  <a:lnTo>
                    <a:pt x="5831776" y="1226807"/>
                  </a:lnTo>
                  <a:lnTo>
                    <a:pt x="5808904" y="1304340"/>
                  </a:lnTo>
                  <a:lnTo>
                    <a:pt x="5806440" y="1339583"/>
                  </a:lnTo>
                  <a:lnTo>
                    <a:pt x="5801665" y="1319352"/>
                  </a:lnTo>
                  <a:lnTo>
                    <a:pt x="5785294" y="1274813"/>
                  </a:lnTo>
                  <a:lnTo>
                    <a:pt x="5754370" y="1230287"/>
                  </a:lnTo>
                  <a:lnTo>
                    <a:pt x="5705856" y="1210043"/>
                  </a:lnTo>
                  <a:lnTo>
                    <a:pt x="5649023" y="1228140"/>
                  </a:lnTo>
                  <a:lnTo>
                    <a:pt x="5599747" y="1267955"/>
                  </a:lnTo>
                  <a:lnTo>
                    <a:pt x="5565064" y="1307769"/>
                  </a:lnTo>
                  <a:lnTo>
                    <a:pt x="5551932" y="1325867"/>
                  </a:lnTo>
                  <a:lnTo>
                    <a:pt x="5534050" y="1270622"/>
                  </a:lnTo>
                  <a:lnTo>
                    <a:pt x="5477446" y="1149083"/>
                  </a:lnTo>
                  <a:lnTo>
                    <a:pt x="5377700" y="1027544"/>
                  </a:lnTo>
                  <a:lnTo>
                    <a:pt x="5230368" y="972299"/>
                  </a:lnTo>
                  <a:lnTo>
                    <a:pt x="5078285" y="1012075"/>
                  </a:lnTo>
                  <a:lnTo>
                    <a:pt x="4968049" y="1099553"/>
                  </a:lnTo>
                  <a:lnTo>
                    <a:pt x="4900981" y="1187043"/>
                  </a:lnTo>
                  <a:lnTo>
                    <a:pt x="4878324" y="1226807"/>
                  </a:lnTo>
                  <a:lnTo>
                    <a:pt x="4869993" y="1214907"/>
                  </a:lnTo>
                  <a:lnTo>
                    <a:pt x="4845939" y="1188707"/>
                  </a:lnTo>
                  <a:lnTo>
                    <a:pt x="4807610" y="1162519"/>
                  </a:lnTo>
                  <a:lnTo>
                    <a:pt x="4756404" y="1150607"/>
                  </a:lnTo>
                  <a:lnTo>
                    <a:pt x="4701946" y="1182992"/>
                  </a:lnTo>
                  <a:lnTo>
                    <a:pt x="4657915" y="1254239"/>
                  </a:lnTo>
                  <a:lnTo>
                    <a:pt x="4628464" y="1325486"/>
                  </a:lnTo>
                  <a:lnTo>
                    <a:pt x="4617720" y="1357871"/>
                  </a:lnTo>
                  <a:lnTo>
                    <a:pt x="4612576" y="1340967"/>
                  </a:lnTo>
                  <a:lnTo>
                    <a:pt x="4593717" y="1303769"/>
                  </a:lnTo>
                  <a:lnTo>
                    <a:pt x="4555998" y="1266583"/>
                  </a:lnTo>
                  <a:lnTo>
                    <a:pt x="4494276" y="1249667"/>
                  </a:lnTo>
                  <a:lnTo>
                    <a:pt x="4424464" y="1272527"/>
                  </a:lnTo>
                  <a:lnTo>
                    <a:pt x="4368927" y="1322819"/>
                  </a:lnTo>
                  <a:lnTo>
                    <a:pt x="4332262" y="1373111"/>
                  </a:lnTo>
                  <a:lnTo>
                    <a:pt x="4319016" y="1395971"/>
                  </a:lnTo>
                  <a:lnTo>
                    <a:pt x="6272784" y="1409687"/>
                  </a:lnTo>
                  <a:close/>
                </a:path>
                <a:path w="7324725" h="1409700">
                  <a:moveTo>
                    <a:pt x="7324344" y="4572"/>
                  </a:moveTo>
                  <a:lnTo>
                    <a:pt x="7315848" y="2565"/>
                  </a:lnTo>
                  <a:lnTo>
                    <a:pt x="7306627" y="1143"/>
                  </a:lnTo>
                  <a:lnTo>
                    <a:pt x="7297128" y="279"/>
                  </a:lnTo>
                  <a:lnTo>
                    <a:pt x="7287768" y="0"/>
                  </a:lnTo>
                  <a:lnTo>
                    <a:pt x="7284720" y="0"/>
                  </a:lnTo>
                  <a:lnTo>
                    <a:pt x="7199363" y="28092"/>
                  </a:lnTo>
                  <a:lnTo>
                    <a:pt x="7152703" y="89916"/>
                  </a:lnTo>
                  <a:lnTo>
                    <a:pt x="7133209" y="151726"/>
                  </a:lnTo>
                  <a:lnTo>
                    <a:pt x="7129272" y="179832"/>
                  </a:lnTo>
                  <a:lnTo>
                    <a:pt x="7122058" y="168871"/>
                  </a:lnTo>
                  <a:lnTo>
                    <a:pt x="7098982" y="144780"/>
                  </a:lnTo>
                  <a:lnTo>
                    <a:pt x="7057911" y="120675"/>
                  </a:lnTo>
                  <a:lnTo>
                    <a:pt x="6996684" y="109728"/>
                  </a:lnTo>
                  <a:lnTo>
                    <a:pt x="6938086" y="128054"/>
                  </a:lnTo>
                  <a:lnTo>
                    <a:pt x="6902767" y="168402"/>
                  </a:lnTo>
                  <a:lnTo>
                    <a:pt x="6885457" y="208737"/>
                  </a:lnTo>
                  <a:lnTo>
                    <a:pt x="6880860" y="227076"/>
                  </a:lnTo>
                  <a:lnTo>
                    <a:pt x="7324344" y="224028"/>
                  </a:lnTo>
                  <a:lnTo>
                    <a:pt x="7324344" y="179832"/>
                  </a:lnTo>
                  <a:lnTo>
                    <a:pt x="7324344" y="4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98039" y="4121835"/>
            <a:ext cx="3166110" cy="1306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105"/>
              </a:spcBef>
              <a:buClr>
                <a:srgbClr val="4F4654"/>
              </a:buClr>
              <a:buSzPct val="71428"/>
              <a:buFont typeface="Times New Roman"/>
              <a:buChar char="●"/>
              <a:tabLst>
                <a:tab pos="304800" algn="l"/>
                <a:tab pos="305435" algn="l"/>
              </a:tabLst>
            </a:pPr>
            <a:r>
              <a:rPr dirty="0" sz="1400" spc="-15" b="1">
                <a:solidFill>
                  <a:srgbClr val="424242"/>
                </a:solidFill>
                <a:latin typeface="Roboto Bk"/>
                <a:cs typeface="Roboto Bk"/>
              </a:rPr>
              <a:t>High</a:t>
            </a:r>
            <a:r>
              <a:rPr dirty="0" sz="1400" spc="-25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>
                <a:solidFill>
                  <a:srgbClr val="424242"/>
                </a:solidFill>
                <a:latin typeface="Times New Roman"/>
                <a:cs typeface="Times New Roman"/>
              </a:rPr>
              <a:t>–</a:t>
            </a:r>
            <a:r>
              <a:rPr dirty="0" sz="1400" b="1">
                <a:solidFill>
                  <a:srgbClr val="424242"/>
                </a:solidFill>
                <a:latin typeface="Roboto Bk"/>
                <a:cs typeface="Roboto Bk"/>
              </a:rPr>
              <a:t>cost</a:t>
            </a:r>
            <a:r>
              <a:rPr dirty="0" sz="1400" spc="-25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24242"/>
                </a:solidFill>
                <a:latin typeface="Roboto Bk"/>
                <a:cs typeface="Roboto Bk"/>
              </a:rPr>
              <a:t>for</a:t>
            </a:r>
            <a:r>
              <a:rPr dirty="0" sz="1400" spc="-20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30" b="1">
                <a:solidFill>
                  <a:srgbClr val="424242"/>
                </a:solidFill>
                <a:latin typeface="Roboto Bk"/>
                <a:cs typeface="Roboto Bk"/>
              </a:rPr>
              <a:t>initial</a:t>
            </a:r>
            <a:r>
              <a:rPr dirty="0" sz="1400" spc="-25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24242"/>
                </a:solidFill>
                <a:latin typeface="Roboto Bk"/>
                <a:cs typeface="Roboto Bk"/>
              </a:rPr>
              <a:t>setup</a:t>
            </a:r>
            <a:endParaRPr sz="1400">
              <a:latin typeface="Roboto Bk"/>
              <a:cs typeface="Roboto Bk"/>
            </a:endParaRPr>
          </a:p>
          <a:p>
            <a:pPr marL="304800" marR="198755" indent="-292735">
              <a:lnSpc>
                <a:spcPct val="100000"/>
              </a:lnSpc>
              <a:buClr>
                <a:srgbClr val="4F4654"/>
              </a:buClr>
              <a:buSzPct val="71428"/>
              <a:buFont typeface="Times New Roman"/>
              <a:buChar char="●"/>
              <a:tabLst>
                <a:tab pos="304800" algn="l"/>
                <a:tab pos="305435" algn="l"/>
              </a:tabLst>
            </a:pPr>
            <a:r>
              <a:rPr dirty="0" sz="1400" spc="-10" b="1">
                <a:solidFill>
                  <a:srgbClr val="424242"/>
                </a:solidFill>
                <a:latin typeface="Roboto Bk"/>
                <a:cs typeface="Roboto Bk"/>
              </a:rPr>
              <a:t>Requires</a:t>
            </a:r>
            <a:r>
              <a:rPr dirty="0" sz="1400" spc="-45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24242"/>
                </a:solidFill>
                <a:latin typeface="Roboto Bk"/>
                <a:cs typeface="Roboto Bk"/>
              </a:rPr>
              <a:t>Specialized</a:t>
            </a:r>
            <a:r>
              <a:rPr dirty="0" sz="1400" spc="-30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5" b="1">
                <a:solidFill>
                  <a:srgbClr val="424242"/>
                </a:solidFill>
                <a:latin typeface="Roboto Bk"/>
                <a:cs typeface="Roboto Bk"/>
              </a:rPr>
              <a:t>workers</a:t>
            </a:r>
            <a:r>
              <a:rPr dirty="0" sz="1400" spc="-30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5" b="1">
                <a:solidFill>
                  <a:srgbClr val="424242"/>
                </a:solidFill>
                <a:latin typeface="Roboto Bk"/>
                <a:cs typeface="Roboto Bk"/>
              </a:rPr>
              <a:t>and </a:t>
            </a:r>
            <a:r>
              <a:rPr dirty="0" sz="1400" spc="-335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24242"/>
                </a:solidFill>
                <a:latin typeface="Roboto Bk"/>
                <a:cs typeface="Roboto Bk"/>
              </a:rPr>
              <a:t>expertise</a:t>
            </a:r>
            <a:endParaRPr sz="1400">
              <a:latin typeface="Roboto Bk"/>
              <a:cs typeface="Roboto Bk"/>
            </a:endParaRPr>
          </a:p>
          <a:p>
            <a:pPr marL="304800" indent="-292735">
              <a:lnSpc>
                <a:spcPct val="100000"/>
              </a:lnSpc>
              <a:buClr>
                <a:srgbClr val="4F4654"/>
              </a:buClr>
              <a:buSzPct val="71428"/>
              <a:buFont typeface="Times New Roman"/>
              <a:buChar char="●"/>
              <a:tabLst>
                <a:tab pos="304800" algn="l"/>
                <a:tab pos="305435" algn="l"/>
              </a:tabLst>
            </a:pPr>
            <a:r>
              <a:rPr dirty="0" sz="1400" spc="5" b="1">
                <a:solidFill>
                  <a:srgbClr val="424242"/>
                </a:solidFill>
                <a:latin typeface="Roboto Bk"/>
                <a:cs typeface="Roboto Bk"/>
              </a:rPr>
              <a:t>Need</a:t>
            </a:r>
            <a:r>
              <a:rPr dirty="0" sz="1400" spc="-55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10" b="1">
                <a:solidFill>
                  <a:srgbClr val="424242"/>
                </a:solidFill>
                <a:latin typeface="Roboto Bk"/>
                <a:cs typeface="Roboto Bk"/>
              </a:rPr>
              <a:t>sophisticated</a:t>
            </a:r>
            <a:r>
              <a:rPr dirty="0" sz="1400" spc="-5" b="1">
                <a:solidFill>
                  <a:srgbClr val="424242"/>
                </a:solidFill>
                <a:latin typeface="Roboto Bk"/>
                <a:cs typeface="Roboto Bk"/>
              </a:rPr>
              <a:t> Equipment</a:t>
            </a:r>
            <a:endParaRPr sz="1400">
              <a:latin typeface="Roboto Bk"/>
              <a:cs typeface="Roboto Bk"/>
            </a:endParaRPr>
          </a:p>
          <a:p>
            <a:pPr marL="304800" marR="5080" indent="-292735">
              <a:lnSpc>
                <a:spcPct val="100000"/>
              </a:lnSpc>
              <a:tabLst>
                <a:tab pos="304800" algn="l"/>
              </a:tabLst>
            </a:pPr>
            <a:r>
              <a:rPr dirty="0" sz="1000" spc="-5">
                <a:solidFill>
                  <a:srgbClr val="4F4654"/>
                </a:solidFill>
                <a:latin typeface="Courier New"/>
                <a:cs typeface="Courier New"/>
              </a:rPr>
              <a:t>o	</a:t>
            </a:r>
            <a:r>
              <a:rPr dirty="0" sz="1400" spc="-10" b="1">
                <a:solidFill>
                  <a:srgbClr val="424242"/>
                </a:solidFill>
                <a:latin typeface="Roboto Bk"/>
                <a:cs typeface="Roboto Bk"/>
              </a:rPr>
              <a:t>Dimensional</a:t>
            </a:r>
            <a:r>
              <a:rPr dirty="0" sz="1400" spc="-70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24242"/>
                </a:solidFill>
                <a:latin typeface="Roboto Bk"/>
                <a:cs typeface="Roboto Bk"/>
              </a:rPr>
              <a:t>Accuracy</a:t>
            </a:r>
            <a:r>
              <a:rPr dirty="0" sz="1400" spc="-10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5" b="1">
                <a:solidFill>
                  <a:srgbClr val="424242"/>
                </a:solidFill>
                <a:latin typeface="Roboto Bk"/>
                <a:cs typeface="Roboto Bk"/>
              </a:rPr>
              <a:t>can</a:t>
            </a:r>
            <a:r>
              <a:rPr dirty="0" sz="1400" spc="-15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10" b="1">
                <a:solidFill>
                  <a:srgbClr val="424242"/>
                </a:solidFill>
                <a:latin typeface="Roboto Bk"/>
                <a:cs typeface="Roboto Bk"/>
              </a:rPr>
              <a:t>go</a:t>
            </a:r>
            <a:r>
              <a:rPr dirty="0" sz="1400" spc="-10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b="1">
                <a:solidFill>
                  <a:srgbClr val="424242"/>
                </a:solidFill>
                <a:latin typeface="Roboto Bk"/>
                <a:cs typeface="Roboto Bk"/>
              </a:rPr>
              <a:t>low</a:t>
            </a:r>
            <a:r>
              <a:rPr dirty="0" sz="1400" spc="-20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30" b="1">
                <a:solidFill>
                  <a:srgbClr val="424242"/>
                </a:solidFill>
                <a:latin typeface="Roboto Bk"/>
                <a:cs typeface="Roboto Bk"/>
              </a:rPr>
              <a:t>in </a:t>
            </a:r>
            <a:r>
              <a:rPr dirty="0" sz="1400" spc="-335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24242"/>
                </a:solidFill>
                <a:latin typeface="Roboto Bk"/>
                <a:cs typeface="Roboto Bk"/>
              </a:rPr>
              <a:t>certain</a:t>
            </a:r>
            <a:r>
              <a:rPr dirty="0" sz="1400" spc="-20" b="1">
                <a:solidFill>
                  <a:srgbClr val="424242"/>
                </a:solidFill>
                <a:latin typeface="Roboto Bk"/>
                <a:cs typeface="Roboto Bk"/>
              </a:rPr>
              <a:t> </a:t>
            </a:r>
            <a:r>
              <a:rPr dirty="0" sz="1400" spc="-15" b="1">
                <a:solidFill>
                  <a:srgbClr val="424242"/>
                </a:solidFill>
                <a:latin typeface="Roboto Bk"/>
                <a:cs typeface="Roboto Bk"/>
              </a:rPr>
              <a:t>conditions</a:t>
            </a:r>
            <a:endParaRPr sz="1400">
              <a:latin typeface="Roboto Bk"/>
              <a:cs typeface="Roboto Bk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3886200"/>
            <a:ext cx="4178808" cy="257251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9" y="1315212"/>
            <a:ext cx="9144000" cy="5143500"/>
            <a:chOff x="457199" y="1315212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" y="1315212"/>
              <a:ext cx="9144000" cy="2571115"/>
            </a:xfrm>
            <a:custGeom>
              <a:avLst/>
              <a:gdLst/>
              <a:ahLst/>
              <a:cxnLst/>
              <a:rect l="l" t="t" r="r" b="b"/>
              <a:pathLst>
                <a:path w="9144000" h="2571115">
                  <a:moveTo>
                    <a:pt x="9144000" y="2570987"/>
                  </a:moveTo>
                  <a:lnTo>
                    <a:pt x="0" y="2570987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09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187" y="2002548"/>
              <a:ext cx="9144635" cy="1884045"/>
            </a:xfrm>
            <a:custGeom>
              <a:avLst/>
              <a:gdLst/>
              <a:ahLst/>
              <a:cxnLst/>
              <a:rect l="l" t="t" r="r" b="b"/>
              <a:pathLst>
                <a:path w="9144635" h="1884045">
                  <a:moveTo>
                    <a:pt x="9144013" y="1107935"/>
                  </a:moveTo>
                  <a:lnTo>
                    <a:pt x="0" y="1127747"/>
                  </a:lnTo>
                  <a:lnTo>
                    <a:pt x="0" y="1883651"/>
                  </a:lnTo>
                  <a:lnTo>
                    <a:pt x="9144013" y="1883651"/>
                  </a:lnTo>
                  <a:lnTo>
                    <a:pt x="9144013" y="1812023"/>
                  </a:lnTo>
                  <a:lnTo>
                    <a:pt x="4980432" y="1787652"/>
                  </a:lnTo>
                  <a:lnTo>
                    <a:pt x="9144013" y="1650479"/>
                  </a:lnTo>
                  <a:lnTo>
                    <a:pt x="9144013" y="1107935"/>
                  </a:lnTo>
                  <a:close/>
                </a:path>
                <a:path w="9144635" h="1884045">
                  <a:moveTo>
                    <a:pt x="9144013" y="0"/>
                  </a:moveTo>
                  <a:lnTo>
                    <a:pt x="12" y="54851"/>
                  </a:lnTo>
                  <a:lnTo>
                    <a:pt x="12" y="809244"/>
                  </a:lnTo>
                  <a:lnTo>
                    <a:pt x="9144013" y="809244"/>
                  </a:lnTo>
                  <a:lnTo>
                    <a:pt x="9144013" y="0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39455" y="2002548"/>
              <a:ext cx="6327140" cy="1884045"/>
            </a:xfrm>
            <a:custGeom>
              <a:avLst/>
              <a:gdLst/>
              <a:ahLst/>
              <a:cxnLst/>
              <a:rect l="l" t="t" r="r" b="b"/>
              <a:pathLst>
                <a:path w="6327140" h="1884045">
                  <a:moveTo>
                    <a:pt x="792492" y="432803"/>
                  </a:moveTo>
                  <a:lnTo>
                    <a:pt x="787654" y="414705"/>
                  </a:lnTo>
                  <a:lnTo>
                    <a:pt x="769810" y="374891"/>
                  </a:lnTo>
                  <a:lnTo>
                    <a:pt x="733983" y="335076"/>
                  </a:lnTo>
                  <a:lnTo>
                    <a:pt x="675132" y="316979"/>
                  </a:lnTo>
                  <a:lnTo>
                    <a:pt x="614159" y="327698"/>
                  </a:lnTo>
                  <a:lnTo>
                    <a:pt x="573595" y="351269"/>
                  </a:lnTo>
                  <a:lnTo>
                    <a:pt x="551053" y="374853"/>
                  </a:lnTo>
                  <a:lnTo>
                    <a:pt x="544068" y="385559"/>
                  </a:lnTo>
                  <a:lnTo>
                    <a:pt x="540143" y="357466"/>
                  </a:lnTo>
                  <a:lnTo>
                    <a:pt x="520636" y="295643"/>
                  </a:lnTo>
                  <a:lnTo>
                    <a:pt x="473989" y="233832"/>
                  </a:lnTo>
                  <a:lnTo>
                    <a:pt x="388620" y="205727"/>
                  </a:lnTo>
                  <a:lnTo>
                    <a:pt x="301586" y="231444"/>
                  </a:lnTo>
                  <a:lnTo>
                    <a:pt x="251269" y="288023"/>
                  </a:lnTo>
                  <a:lnTo>
                    <a:pt x="228104" y="344601"/>
                  </a:lnTo>
                  <a:lnTo>
                    <a:pt x="222504" y="370319"/>
                  </a:lnTo>
                  <a:lnTo>
                    <a:pt x="213982" y="356755"/>
                  </a:lnTo>
                  <a:lnTo>
                    <a:pt x="188595" y="326885"/>
                  </a:lnTo>
                  <a:lnTo>
                    <a:pt x="146646" y="297027"/>
                  </a:lnTo>
                  <a:lnTo>
                    <a:pt x="88392" y="283451"/>
                  </a:lnTo>
                  <a:lnTo>
                    <a:pt x="37299" y="306082"/>
                  </a:lnTo>
                  <a:lnTo>
                    <a:pt x="11049" y="355841"/>
                  </a:lnTo>
                  <a:lnTo>
                    <a:pt x="1384" y="405612"/>
                  </a:lnTo>
                  <a:lnTo>
                    <a:pt x="0" y="428231"/>
                  </a:lnTo>
                  <a:lnTo>
                    <a:pt x="792492" y="432803"/>
                  </a:lnTo>
                  <a:close/>
                </a:path>
                <a:path w="6327140" h="1884045">
                  <a:moveTo>
                    <a:pt x="4940808" y="272796"/>
                  </a:moveTo>
                  <a:lnTo>
                    <a:pt x="4931956" y="258025"/>
                  </a:lnTo>
                  <a:lnTo>
                    <a:pt x="4907661" y="225552"/>
                  </a:lnTo>
                  <a:lnTo>
                    <a:pt x="4871377" y="193065"/>
                  </a:lnTo>
                  <a:lnTo>
                    <a:pt x="4826508" y="178308"/>
                  </a:lnTo>
                  <a:lnTo>
                    <a:pt x="4787125" y="189255"/>
                  </a:lnTo>
                  <a:lnTo>
                    <a:pt x="4762881" y="213360"/>
                  </a:lnTo>
                  <a:lnTo>
                    <a:pt x="4750651" y="237451"/>
                  </a:lnTo>
                  <a:lnTo>
                    <a:pt x="4747260" y="248412"/>
                  </a:lnTo>
                  <a:lnTo>
                    <a:pt x="4740313" y="227457"/>
                  </a:lnTo>
                  <a:lnTo>
                    <a:pt x="4721352" y="181356"/>
                  </a:lnTo>
                  <a:lnTo>
                    <a:pt x="4693259" y="135255"/>
                  </a:lnTo>
                  <a:lnTo>
                    <a:pt x="4658868" y="114300"/>
                  </a:lnTo>
                  <a:lnTo>
                    <a:pt x="4625035" y="122148"/>
                  </a:lnTo>
                  <a:lnTo>
                    <a:pt x="4599622" y="139446"/>
                  </a:lnTo>
                  <a:lnTo>
                    <a:pt x="4583646" y="156730"/>
                  </a:lnTo>
                  <a:lnTo>
                    <a:pt x="4578096" y="164592"/>
                  </a:lnTo>
                  <a:lnTo>
                    <a:pt x="4563415" y="138874"/>
                  </a:lnTo>
                  <a:lnTo>
                    <a:pt x="4519993" y="82296"/>
                  </a:lnTo>
                  <a:lnTo>
                    <a:pt x="4448873" y="25717"/>
                  </a:lnTo>
                  <a:lnTo>
                    <a:pt x="4351020" y="0"/>
                  </a:lnTo>
                  <a:lnTo>
                    <a:pt x="4255389" y="35712"/>
                  </a:lnTo>
                  <a:lnTo>
                    <a:pt x="4190619" y="114300"/>
                  </a:lnTo>
                  <a:lnTo>
                    <a:pt x="4153852" y="192874"/>
                  </a:lnTo>
                  <a:lnTo>
                    <a:pt x="4142232" y="228600"/>
                  </a:lnTo>
                  <a:lnTo>
                    <a:pt x="4133837" y="216928"/>
                  </a:lnTo>
                  <a:lnTo>
                    <a:pt x="4111561" y="191262"/>
                  </a:lnTo>
                  <a:lnTo>
                    <a:pt x="4079875" y="165582"/>
                  </a:lnTo>
                  <a:lnTo>
                    <a:pt x="4043172" y="153924"/>
                  </a:lnTo>
                  <a:lnTo>
                    <a:pt x="4012603" y="167017"/>
                  </a:lnTo>
                  <a:lnTo>
                    <a:pt x="3992880" y="195834"/>
                  </a:lnTo>
                  <a:lnTo>
                    <a:pt x="3982313" y="224637"/>
                  </a:lnTo>
                  <a:lnTo>
                    <a:pt x="3979164" y="237744"/>
                  </a:lnTo>
                  <a:lnTo>
                    <a:pt x="3977525" y="214884"/>
                  </a:lnTo>
                  <a:lnTo>
                    <a:pt x="3962590" y="164592"/>
                  </a:lnTo>
                  <a:lnTo>
                    <a:pt x="3919372" y="114300"/>
                  </a:lnTo>
                  <a:lnTo>
                    <a:pt x="3832860" y="91440"/>
                  </a:lnTo>
                  <a:lnTo>
                    <a:pt x="3744925" y="121437"/>
                  </a:lnTo>
                  <a:lnTo>
                    <a:pt x="3698557" y="187452"/>
                  </a:lnTo>
                  <a:lnTo>
                    <a:pt x="3680485" y="253453"/>
                  </a:lnTo>
                  <a:lnTo>
                    <a:pt x="3677412" y="283464"/>
                  </a:lnTo>
                  <a:lnTo>
                    <a:pt x="4940808" y="272796"/>
                  </a:lnTo>
                  <a:close/>
                </a:path>
                <a:path w="6327140" h="1884045">
                  <a:moveTo>
                    <a:pt x="5475681" y="1883651"/>
                  </a:moveTo>
                  <a:lnTo>
                    <a:pt x="5424881" y="1847316"/>
                  </a:lnTo>
                  <a:lnTo>
                    <a:pt x="5326392" y="1824228"/>
                  </a:lnTo>
                  <a:lnTo>
                    <a:pt x="5240045" y="1862086"/>
                  </a:lnTo>
                  <a:lnTo>
                    <a:pt x="5228564" y="1883651"/>
                  </a:lnTo>
                  <a:lnTo>
                    <a:pt x="5475681" y="1883651"/>
                  </a:lnTo>
                  <a:close/>
                </a:path>
                <a:path w="6327140" h="1884045">
                  <a:moveTo>
                    <a:pt x="6066993" y="1883651"/>
                  </a:moveTo>
                  <a:lnTo>
                    <a:pt x="6055436" y="1846326"/>
                  </a:lnTo>
                  <a:lnTo>
                    <a:pt x="5976823" y="1741017"/>
                  </a:lnTo>
                  <a:lnTo>
                    <a:pt x="5832360" y="1693151"/>
                  </a:lnTo>
                  <a:lnTo>
                    <a:pt x="5686552" y="1736737"/>
                  </a:lnTo>
                  <a:lnTo>
                    <a:pt x="5602046" y="1832610"/>
                  </a:lnTo>
                  <a:lnTo>
                    <a:pt x="5581231" y="1883651"/>
                  </a:lnTo>
                  <a:lnTo>
                    <a:pt x="6066993" y="1883651"/>
                  </a:lnTo>
                  <a:close/>
                </a:path>
                <a:path w="6327140" h="1884045">
                  <a:moveTo>
                    <a:pt x="6326860" y="1883651"/>
                  </a:moveTo>
                  <a:lnTo>
                    <a:pt x="6316993" y="1880616"/>
                  </a:lnTo>
                  <a:lnTo>
                    <a:pt x="6300101" y="1883651"/>
                  </a:lnTo>
                  <a:lnTo>
                    <a:pt x="6326860" y="1883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65931" y="2430780"/>
              <a:ext cx="300355" cy="1369060"/>
            </a:xfrm>
            <a:custGeom>
              <a:avLst/>
              <a:gdLst/>
              <a:ahLst/>
              <a:cxnLst/>
              <a:rect l="l" t="t" r="r" b="b"/>
              <a:pathLst>
                <a:path w="300354" h="1369060">
                  <a:moveTo>
                    <a:pt x="155448" y="513587"/>
                  </a:moveTo>
                  <a:lnTo>
                    <a:pt x="160020" y="510540"/>
                  </a:lnTo>
                  <a:lnTo>
                    <a:pt x="164592" y="504444"/>
                  </a:lnTo>
                  <a:lnTo>
                    <a:pt x="170688" y="498348"/>
                  </a:lnTo>
                  <a:lnTo>
                    <a:pt x="175260" y="490728"/>
                  </a:lnTo>
                  <a:lnTo>
                    <a:pt x="181356" y="481584"/>
                  </a:lnTo>
                  <a:lnTo>
                    <a:pt x="185928" y="469392"/>
                  </a:lnTo>
                  <a:lnTo>
                    <a:pt x="192024" y="458724"/>
                  </a:lnTo>
                  <a:lnTo>
                    <a:pt x="196596" y="445008"/>
                  </a:lnTo>
                  <a:lnTo>
                    <a:pt x="202692" y="431292"/>
                  </a:lnTo>
                  <a:lnTo>
                    <a:pt x="207264" y="416052"/>
                  </a:lnTo>
                  <a:lnTo>
                    <a:pt x="216408" y="382524"/>
                  </a:lnTo>
                  <a:lnTo>
                    <a:pt x="220980" y="364236"/>
                  </a:lnTo>
                  <a:lnTo>
                    <a:pt x="225552" y="344424"/>
                  </a:lnTo>
                  <a:lnTo>
                    <a:pt x="230124" y="326136"/>
                  </a:lnTo>
                  <a:lnTo>
                    <a:pt x="234696" y="304800"/>
                  </a:lnTo>
                  <a:lnTo>
                    <a:pt x="237744" y="284988"/>
                  </a:lnTo>
                  <a:lnTo>
                    <a:pt x="242316" y="262128"/>
                  </a:lnTo>
                  <a:lnTo>
                    <a:pt x="251460" y="195072"/>
                  </a:lnTo>
                  <a:lnTo>
                    <a:pt x="256032" y="147828"/>
                  </a:lnTo>
                  <a:lnTo>
                    <a:pt x="262032" y="51816"/>
                  </a:lnTo>
                  <a:lnTo>
                    <a:pt x="262128" y="0"/>
                  </a:lnTo>
                  <a:lnTo>
                    <a:pt x="300228" y="1524"/>
                  </a:lnTo>
                  <a:lnTo>
                    <a:pt x="300228" y="51816"/>
                  </a:lnTo>
                  <a:lnTo>
                    <a:pt x="297180" y="102108"/>
                  </a:lnTo>
                  <a:lnTo>
                    <a:pt x="294132" y="150876"/>
                  </a:lnTo>
                  <a:lnTo>
                    <a:pt x="289560" y="199643"/>
                  </a:lnTo>
                  <a:lnTo>
                    <a:pt x="283464" y="245364"/>
                  </a:lnTo>
                  <a:lnTo>
                    <a:pt x="278892" y="268224"/>
                  </a:lnTo>
                  <a:lnTo>
                    <a:pt x="275844" y="291084"/>
                  </a:lnTo>
                  <a:lnTo>
                    <a:pt x="271272" y="312419"/>
                  </a:lnTo>
                  <a:lnTo>
                    <a:pt x="268224" y="332232"/>
                  </a:lnTo>
                  <a:lnTo>
                    <a:pt x="263652" y="353568"/>
                  </a:lnTo>
                  <a:lnTo>
                    <a:pt x="259080" y="373380"/>
                  </a:lnTo>
                  <a:lnTo>
                    <a:pt x="254508" y="391668"/>
                  </a:lnTo>
                  <a:lnTo>
                    <a:pt x="248412" y="409956"/>
                  </a:lnTo>
                  <a:lnTo>
                    <a:pt x="243840" y="426720"/>
                  </a:lnTo>
                  <a:lnTo>
                    <a:pt x="237744" y="441960"/>
                  </a:lnTo>
                  <a:lnTo>
                    <a:pt x="233172" y="457200"/>
                  </a:lnTo>
                  <a:lnTo>
                    <a:pt x="227076" y="472440"/>
                  </a:lnTo>
                  <a:lnTo>
                    <a:pt x="220980" y="486156"/>
                  </a:lnTo>
                  <a:lnTo>
                    <a:pt x="214884" y="498348"/>
                  </a:lnTo>
                  <a:lnTo>
                    <a:pt x="207046" y="512063"/>
                  </a:lnTo>
                  <a:lnTo>
                    <a:pt x="158496" y="512063"/>
                  </a:lnTo>
                  <a:lnTo>
                    <a:pt x="155448" y="513587"/>
                  </a:lnTo>
                  <a:close/>
                </a:path>
                <a:path w="300354" h="1369060">
                  <a:moveTo>
                    <a:pt x="38100" y="1368552"/>
                  </a:moveTo>
                  <a:lnTo>
                    <a:pt x="0" y="1368552"/>
                  </a:lnTo>
                  <a:lnTo>
                    <a:pt x="0" y="1289304"/>
                  </a:lnTo>
                  <a:lnTo>
                    <a:pt x="3047" y="1211580"/>
                  </a:lnTo>
                  <a:lnTo>
                    <a:pt x="7620" y="1097280"/>
                  </a:lnTo>
                  <a:lnTo>
                    <a:pt x="13716" y="1024128"/>
                  </a:lnTo>
                  <a:lnTo>
                    <a:pt x="19811" y="954024"/>
                  </a:lnTo>
                  <a:lnTo>
                    <a:pt x="24384" y="918972"/>
                  </a:lnTo>
                  <a:lnTo>
                    <a:pt x="27432" y="885444"/>
                  </a:lnTo>
                  <a:lnTo>
                    <a:pt x="41147" y="792480"/>
                  </a:lnTo>
                  <a:lnTo>
                    <a:pt x="50292" y="736092"/>
                  </a:lnTo>
                  <a:lnTo>
                    <a:pt x="56388" y="710184"/>
                  </a:lnTo>
                  <a:lnTo>
                    <a:pt x="60959" y="684276"/>
                  </a:lnTo>
                  <a:lnTo>
                    <a:pt x="67056" y="661416"/>
                  </a:lnTo>
                  <a:lnTo>
                    <a:pt x="71628" y="640080"/>
                  </a:lnTo>
                  <a:lnTo>
                    <a:pt x="77723" y="618744"/>
                  </a:lnTo>
                  <a:lnTo>
                    <a:pt x="83820" y="600456"/>
                  </a:lnTo>
                  <a:lnTo>
                    <a:pt x="89916" y="583692"/>
                  </a:lnTo>
                  <a:lnTo>
                    <a:pt x="96011" y="568452"/>
                  </a:lnTo>
                  <a:lnTo>
                    <a:pt x="103632" y="554736"/>
                  </a:lnTo>
                  <a:lnTo>
                    <a:pt x="109728" y="542544"/>
                  </a:lnTo>
                  <a:lnTo>
                    <a:pt x="117347" y="533400"/>
                  </a:lnTo>
                  <a:lnTo>
                    <a:pt x="126492" y="524256"/>
                  </a:lnTo>
                  <a:lnTo>
                    <a:pt x="129540" y="522732"/>
                  </a:lnTo>
                  <a:lnTo>
                    <a:pt x="131064" y="521208"/>
                  </a:lnTo>
                  <a:lnTo>
                    <a:pt x="132588" y="521208"/>
                  </a:lnTo>
                  <a:lnTo>
                    <a:pt x="135635" y="519684"/>
                  </a:lnTo>
                  <a:lnTo>
                    <a:pt x="137159" y="518160"/>
                  </a:lnTo>
                  <a:lnTo>
                    <a:pt x="138684" y="518160"/>
                  </a:lnTo>
                  <a:lnTo>
                    <a:pt x="141732" y="516636"/>
                  </a:lnTo>
                  <a:lnTo>
                    <a:pt x="152400" y="516636"/>
                  </a:lnTo>
                  <a:lnTo>
                    <a:pt x="158496" y="512063"/>
                  </a:lnTo>
                  <a:lnTo>
                    <a:pt x="207046" y="512063"/>
                  </a:lnTo>
                  <a:lnTo>
                    <a:pt x="202692" y="519684"/>
                  </a:lnTo>
                  <a:lnTo>
                    <a:pt x="195072" y="528828"/>
                  </a:lnTo>
                  <a:lnTo>
                    <a:pt x="188976" y="536448"/>
                  </a:lnTo>
                  <a:lnTo>
                    <a:pt x="181356" y="542544"/>
                  </a:lnTo>
                  <a:lnTo>
                    <a:pt x="179832" y="544068"/>
                  </a:lnTo>
                  <a:lnTo>
                    <a:pt x="178308" y="544068"/>
                  </a:lnTo>
                  <a:lnTo>
                    <a:pt x="172212" y="548640"/>
                  </a:lnTo>
                  <a:lnTo>
                    <a:pt x="170688" y="548640"/>
                  </a:lnTo>
                  <a:lnTo>
                    <a:pt x="170688" y="550163"/>
                  </a:lnTo>
                  <a:lnTo>
                    <a:pt x="169164" y="550163"/>
                  </a:lnTo>
                  <a:lnTo>
                    <a:pt x="163068" y="551687"/>
                  </a:lnTo>
                  <a:lnTo>
                    <a:pt x="161544" y="553211"/>
                  </a:lnTo>
                  <a:lnTo>
                    <a:pt x="150876" y="553211"/>
                  </a:lnTo>
                  <a:lnTo>
                    <a:pt x="147828" y="556260"/>
                  </a:lnTo>
                  <a:lnTo>
                    <a:pt x="147828" y="557784"/>
                  </a:lnTo>
                  <a:lnTo>
                    <a:pt x="144780" y="559308"/>
                  </a:lnTo>
                  <a:lnTo>
                    <a:pt x="140208" y="565404"/>
                  </a:lnTo>
                  <a:lnTo>
                    <a:pt x="135635" y="574548"/>
                  </a:lnTo>
                  <a:lnTo>
                    <a:pt x="131064" y="585216"/>
                  </a:lnTo>
                  <a:lnTo>
                    <a:pt x="124968" y="597408"/>
                  </a:lnTo>
                  <a:lnTo>
                    <a:pt x="120396" y="612648"/>
                  </a:lnTo>
                  <a:lnTo>
                    <a:pt x="108204" y="649224"/>
                  </a:lnTo>
                  <a:lnTo>
                    <a:pt x="103632" y="670560"/>
                  </a:lnTo>
                  <a:lnTo>
                    <a:pt x="97535" y="693420"/>
                  </a:lnTo>
                  <a:lnTo>
                    <a:pt x="92964" y="717803"/>
                  </a:lnTo>
                  <a:lnTo>
                    <a:pt x="83820" y="769620"/>
                  </a:lnTo>
                  <a:lnTo>
                    <a:pt x="77723" y="798576"/>
                  </a:lnTo>
                  <a:lnTo>
                    <a:pt x="74676" y="829055"/>
                  </a:lnTo>
                  <a:lnTo>
                    <a:pt x="70104" y="859536"/>
                  </a:lnTo>
                  <a:lnTo>
                    <a:pt x="65532" y="891540"/>
                  </a:lnTo>
                  <a:lnTo>
                    <a:pt x="62484" y="923544"/>
                  </a:lnTo>
                  <a:lnTo>
                    <a:pt x="57911" y="957072"/>
                  </a:lnTo>
                  <a:lnTo>
                    <a:pt x="51816" y="1027176"/>
                  </a:lnTo>
                  <a:lnTo>
                    <a:pt x="45720" y="1100328"/>
                  </a:lnTo>
                  <a:lnTo>
                    <a:pt x="44196" y="1138428"/>
                  </a:lnTo>
                  <a:lnTo>
                    <a:pt x="41147" y="1213104"/>
                  </a:lnTo>
                  <a:lnTo>
                    <a:pt x="38159" y="1289304"/>
                  </a:lnTo>
                  <a:lnTo>
                    <a:pt x="38100" y="1368552"/>
                  </a:lnTo>
                  <a:close/>
                </a:path>
                <a:path w="300354" h="1369060">
                  <a:moveTo>
                    <a:pt x="150876" y="515874"/>
                  </a:moveTo>
                  <a:lnTo>
                    <a:pt x="155448" y="513587"/>
                  </a:lnTo>
                  <a:lnTo>
                    <a:pt x="153924" y="515111"/>
                  </a:lnTo>
                  <a:lnTo>
                    <a:pt x="150876" y="515874"/>
                  </a:lnTo>
                  <a:close/>
                </a:path>
                <a:path w="300354" h="1369060">
                  <a:moveTo>
                    <a:pt x="149352" y="516636"/>
                  </a:moveTo>
                  <a:lnTo>
                    <a:pt x="150876" y="515874"/>
                  </a:lnTo>
                  <a:lnTo>
                    <a:pt x="153924" y="515111"/>
                  </a:lnTo>
                  <a:lnTo>
                    <a:pt x="149352" y="516636"/>
                  </a:lnTo>
                  <a:close/>
                </a:path>
                <a:path w="300354" h="1369060">
                  <a:moveTo>
                    <a:pt x="152400" y="516636"/>
                  </a:moveTo>
                  <a:lnTo>
                    <a:pt x="149352" y="516636"/>
                  </a:lnTo>
                  <a:lnTo>
                    <a:pt x="153924" y="515111"/>
                  </a:lnTo>
                  <a:lnTo>
                    <a:pt x="152400" y="516636"/>
                  </a:lnTo>
                  <a:close/>
                </a:path>
                <a:path w="300354" h="1369060">
                  <a:moveTo>
                    <a:pt x="149352" y="516636"/>
                  </a:moveTo>
                  <a:lnTo>
                    <a:pt x="147828" y="516636"/>
                  </a:lnTo>
                  <a:lnTo>
                    <a:pt x="150876" y="515874"/>
                  </a:lnTo>
                  <a:lnTo>
                    <a:pt x="149352" y="516636"/>
                  </a:lnTo>
                  <a:close/>
                </a:path>
                <a:path w="300354" h="1369060">
                  <a:moveTo>
                    <a:pt x="149352" y="554736"/>
                  </a:moveTo>
                  <a:lnTo>
                    <a:pt x="150876" y="553211"/>
                  </a:lnTo>
                  <a:lnTo>
                    <a:pt x="152400" y="553211"/>
                  </a:lnTo>
                  <a:lnTo>
                    <a:pt x="149352" y="554736"/>
                  </a:lnTo>
                  <a:close/>
                </a:path>
                <a:path w="300354" h="1369060">
                  <a:moveTo>
                    <a:pt x="152400" y="554736"/>
                  </a:moveTo>
                  <a:lnTo>
                    <a:pt x="149352" y="554736"/>
                  </a:lnTo>
                  <a:lnTo>
                    <a:pt x="152400" y="553211"/>
                  </a:lnTo>
                  <a:lnTo>
                    <a:pt x="158496" y="553211"/>
                  </a:lnTo>
                  <a:lnTo>
                    <a:pt x="152400" y="55473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0992" y="1900427"/>
              <a:ext cx="2987675" cy="1986280"/>
            </a:xfrm>
            <a:custGeom>
              <a:avLst/>
              <a:gdLst/>
              <a:ahLst/>
              <a:cxnLst/>
              <a:rect l="l" t="t" r="r" b="b"/>
              <a:pathLst>
                <a:path w="2987675" h="1986279">
                  <a:moveTo>
                    <a:pt x="2987167" y="506349"/>
                  </a:moveTo>
                  <a:lnTo>
                    <a:pt x="2985109" y="491159"/>
                  </a:lnTo>
                  <a:lnTo>
                    <a:pt x="2975356" y="478536"/>
                  </a:lnTo>
                  <a:lnTo>
                    <a:pt x="2771279" y="312420"/>
                  </a:lnTo>
                  <a:lnTo>
                    <a:pt x="2678176" y="236639"/>
                  </a:lnTo>
                  <a:lnTo>
                    <a:pt x="2678176" y="312420"/>
                  </a:lnTo>
                  <a:lnTo>
                    <a:pt x="2435860" y="172212"/>
                  </a:lnTo>
                  <a:lnTo>
                    <a:pt x="2428240" y="167640"/>
                  </a:lnTo>
                  <a:lnTo>
                    <a:pt x="2344890" y="120675"/>
                  </a:lnTo>
                  <a:lnTo>
                    <a:pt x="2344420" y="118872"/>
                  </a:lnTo>
                  <a:lnTo>
                    <a:pt x="2342883" y="109728"/>
                  </a:lnTo>
                  <a:lnTo>
                    <a:pt x="2336800" y="83820"/>
                  </a:lnTo>
                  <a:lnTo>
                    <a:pt x="2336800" y="82296"/>
                  </a:lnTo>
                  <a:lnTo>
                    <a:pt x="2333752" y="77724"/>
                  </a:lnTo>
                  <a:lnTo>
                    <a:pt x="2335276" y="77724"/>
                  </a:lnTo>
                  <a:lnTo>
                    <a:pt x="2340673" y="70370"/>
                  </a:lnTo>
                  <a:lnTo>
                    <a:pt x="2347658" y="64579"/>
                  </a:lnTo>
                  <a:lnTo>
                    <a:pt x="2356053" y="60794"/>
                  </a:lnTo>
                  <a:lnTo>
                    <a:pt x="2365756" y="59436"/>
                  </a:lnTo>
                  <a:lnTo>
                    <a:pt x="2368804" y="59436"/>
                  </a:lnTo>
                  <a:lnTo>
                    <a:pt x="2400808" y="85344"/>
                  </a:lnTo>
                  <a:lnTo>
                    <a:pt x="2678176" y="312420"/>
                  </a:lnTo>
                  <a:lnTo>
                    <a:pt x="2678176" y="236639"/>
                  </a:lnTo>
                  <a:lnTo>
                    <a:pt x="2475484" y="71628"/>
                  </a:lnTo>
                  <a:lnTo>
                    <a:pt x="2460739" y="59436"/>
                  </a:lnTo>
                  <a:lnTo>
                    <a:pt x="2396236" y="6096"/>
                  </a:lnTo>
                  <a:lnTo>
                    <a:pt x="2387993" y="3225"/>
                  </a:lnTo>
                  <a:lnTo>
                    <a:pt x="2379472" y="1333"/>
                  </a:lnTo>
                  <a:lnTo>
                    <a:pt x="2370937" y="317"/>
                  </a:lnTo>
                  <a:lnTo>
                    <a:pt x="2362708" y="0"/>
                  </a:lnTo>
                  <a:lnTo>
                    <a:pt x="2353348" y="558"/>
                  </a:lnTo>
                  <a:lnTo>
                    <a:pt x="2343848" y="2095"/>
                  </a:lnTo>
                  <a:lnTo>
                    <a:pt x="2334628" y="4508"/>
                  </a:lnTo>
                  <a:lnTo>
                    <a:pt x="2326132" y="7620"/>
                  </a:lnTo>
                  <a:lnTo>
                    <a:pt x="2323084" y="7620"/>
                  </a:lnTo>
                  <a:lnTo>
                    <a:pt x="2320036" y="10668"/>
                  </a:lnTo>
                  <a:lnTo>
                    <a:pt x="2316988" y="12192"/>
                  </a:lnTo>
                  <a:lnTo>
                    <a:pt x="2316683" y="12395"/>
                  </a:lnTo>
                  <a:lnTo>
                    <a:pt x="2313940" y="0"/>
                  </a:lnTo>
                  <a:lnTo>
                    <a:pt x="2251456" y="25908"/>
                  </a:lnTo>
                  <a:lnTo>
                    <a:pt x="1943608" y="157302"/>
                  </a:lnTo>
                  <a:lnTo>
                    <a:pt x="1943608" y="277368"/>
                  </a:lnTo>
                  <a:lnTo>
                    <a:pt x="1239507" y="635508"/>
                  </a:lnTo>
                  <a:lnTo>
                    <a:pt x="1239507" y="633984"/>
                  </a:lnTo>
                  <a:lnTo>
                    <a:pt x="1128255" y="690384"/>
                  </a:lnTo>
                  <a:lnTo>
                    <a:pt x="1126731" y="691908"/>
                  </a:lnTo>
                  <a:lnTo>
                    <a:pt x="892035" y="809256"/>
                  </a:lnTo>
                  <a:lnTo>
                    <a:pt x="800595" y="856488"/>
                  </a:lnTo>
                  <a:lnTo>
                    <a:pt x="547611" y="984504"/>
                  </a:lnTo>
                  <a:lnTo>
                    <a:pt x="549148" y="982992"/>
                  </a:lnTo>
                  <a:lnTo>
                    <a:pt x="515607" y="1001280"/>
                  </a:lnTo>
                  <a:lnTo>
                    <a:pt x="501891" y="1008900"/>
                  </a:lnTo>
                  <a:lnTo>
                    <a:pt x="488175" y="1015758"/>
                  </a:lnTo>
                  <a:lnTo>
                    <a:pt x="488175" y="1014984"/>
                  </a:lnTo>
                  <a:lnTo>
                    <a:pt x="486994" y="1003846"/>
                  </a:lnTo>
                  <a:lnTo>
                    <a:pt x="475157" y="958151"/>
                  </a:lnTo>
                  <a:lnTo>
                    <a:pt x="450075" y="915924"/>
                  </a:lnTo>
                  <a:lnTo>
                    <a:pt x="448551" y="914400"/>
                  </a:lnTo>
                  <a:lnTo>
                    <a:pt x="463791" y="908304"/>
                  </a:lnTo>
                  <a:lnTo>
                    <a:pt x="1759191" y="355092"/>
                  </a:lnTo>
                  <a:lnTo>
                    <a:pt x="1929879" y="283464"/>
                  </a:lnTo>
                  <a:lnTo>
                    <a:pt x="1943608" y="277368"/>
                  </a:lnTo>
                  <a:lnTo>
                    <a:pt x="1943608" y="157302"/>
                  </a:lnTo>
                  <a:lnTo>
                    <a:pt x="349529" y="837603"/>
                  </a:lnTo>
                  <a:lnTo>
                    <a:pt x="349529" y="1606473"/>
                  </a:lnTo>
                  <a:lnTo>
                    <a:pt x="236715" y="1499628"/>
                  </a:lnTo>
                  <a:lnTo>
                    <a:pt x="268503" y="1281595"/>
                  </a:lnTo>
                  <a:lnTo>
                    <a:pt x="270243" y="1280172"/>
                  </a:lnTo>
                  <a:lnTo>
                    <a:pt x="315963" y="1243596"/>
                  </a:lnTo>
                  <a:lnTo>
                    <a:pt x="329831" y="1229728"/>
                  </a:lnTo>
                  <a:lnTo>
                    <a:pt x="331203" y="1242060"/>
                  </a:lnTo>
                  <a:lnTo>
                    <a:pt x="332727" y="1275588"/>
                  </a:lnTo>
                  <a:lnTo>
                    <a:pt x="349491" y="1604772"/>
                  </a:lnTo>
                  <a:lnTo>
                    <a:pt x="349529" y="1606473"/>
                  </a:lnTo>
                  <a:lnTo>
                    <a:pt x="349529" y="837603"/>
                  </a:lnTo>
                  <a:lnTo>
                    <a:pt x="328282" y="846670"/>
                  </a:lnTo>
                  <a:lnTo>
                    <a:pt x="328282" y="1200467"/>
                  </a:lnTo>
                  <a:lnTo>
                    <a:pt x="279387" y="1237500"/>
                  </a:lnTo>
                  <a:lnTo>
                    <a:pt x="276339" y="1240548"/>
                  </a:lnTo>
                  <a:lnTo>
                    <a:pt x="276339" y="1237488"/>
                  </a:lnTo>
                  <a:lnTo>
                    <a:pt x="283959" y="1187196"/>
                  </a:lnTo>
                  <a:lnTo>
                    <a:pt x="292201" y="1189469"/>
                  </a:lnTo>
                  <a:lnTo>
                    <a:pt x="300723" y="1191590"/>
                  </a:lnTo>
                  <a:lnTo>
                    <a:pt x="309257" y="1193419"/>
                  </a:lnTo>
                  <a:lnTo>
                    <a:pt x="317487" y="1194828"/>
                  </a:lnTo>
                  <a:lnTo>
                    <a:pt x="328142" y="1196162"/>
                  </a:lnTo>
                  <a:lnTo>
                    <a:pt x="328155" y="1196340"/>
                  </a:lnTo>
                  <a:lnTo>
                    <a:pt x="328155" y="1197864"/>
                  </a:lnTo>
                  <a:lnTo>
                    <a:pt x="328282" y="1200467"/>
                  </a:lnTo>
                  <a:lnTo>
                    <a:pt x="328282" y="846670"/>
                  </a:lnTo>
                  <a:lnTo>
                    <a:pt x="323646" y="848652"/>
                  </a:lnTo>
                  <a:lnTo>
                    <a:pt x="323646" y="1085100"/>
                  </a:lnTo>
                  <a:lnTo>
                    <a:pt x="320548" y="1085100"/>
                  </a:lnTo>
                  <a:lnTo>
                    <a:pt x="314617" y="1082522"/>
                  </a:lnTo>
                  <a:lnTo>
                    <a:pt x="308533" y="1079385"/>
                  </a:lnTo>
                  <a:lnTo>
                    <a:pt x="302755" y="1075664"/>
                  </a:lnTo>
                  <a:lnTo>
                    <a:pt x="300355" y="1073658"/>
                  </a:lnTo>
                  <a:lnTo>
                    <a:pt x="300723" y="1071372"/>
                  </a:lnTo>
                  <a:lnTo>
                    <a:pt x="308343" y="1022604"/>
                  </a:lnTo>
                  <a:lnTo>
                    <a:pt x="308343" y="1021080"/>
                  </a:lnTo>
                  <a:lnTo>
                    <a:pt x="309867" y="1019556"/>
                  </a:lnTo>
                  <a:lnTo>
                    <a:pt x="309867" y="1018032"/>
                  </a:lnTo>
                  <a:lnTo>
                    <a:pt x="311391" y="1018032"/>
                  </a:lnTo>
                  <a:lnTo>
                    <a:pt x="311391" y="1016508"/>
                  </a:lnTo>
                  <a:lnTo>
                    <a:pt x="317487" y="1016508"/>
                  </a:lnTo>
                  <a:lnTo>
                    <a:pt x="319011" y="1019556"/>
                  </a:lnTo>
                  <a:lnTo>
                    <a:pt x="320535" y="1021080"/>
                  </a:lnTo>
                  <a:lnTo>
                    <a:pt x="323583" y="1083564"/>
                  </a:lnTo>
                  <a:lnTo>
                    <a:pt x="323646" y="1085100"/>
                  </a:lnTo>
                  <a:lnTo>
                    <a:pt x="323646" y="848652"/>
                  </a:lnTo>
                  <a:lnTo>
                    <a:pt x="315988" y="851916"/>
                  </a:lnTo>
                  <a:lnTo>
                    <a:pt x="314439" y="851916"/>
                  </a:lnTo>
                  <a:lnTo>
                    <a:pt x="255765" y="863346"/>
                  </a:lnTo>
                  <a:lnTo>
                    <a:pt x="206235" y="893064"/>
                  </a:lnTo>
                  <a:lnTo>
                    <a:pt x="201663" y="899160"/>
                  </a:lnTo>
                  <a:lnTo>
                    <a:pt x="200139" y="899160"/>
                  </a:lnTo>
                  <a:lnTo>
                    <a:pt x="200139" y="900684"/>
                  </a:lnTo>
                  <a:lnTo>
                    <a:pt x="182194" y="920864"/>
                  </a:lnTo>
                  <a:lnTo>
                    <a:pt x="167373" y="944308"/>
                  </a:lnTo>
                  <a:lnTo>
                    <a:pt x="155994" y="970343"/>
                  </a:lnTo>
                  <a:lnTo>
                    <a:pt x="148323" y="998220"/>
                  </a:lnTo>
                  <a:lnTo>
                    <a:pt x="136131" y="1085088"/>
                  </a:lnTo>
                  <a:lnTo>
                    <a:pt x="91059" y="1385557"/>
                  </a:lnTo>
                  <a:lnTo>
                    <a:pt x="85839" y="1389900"/>
                  </a:lnTo>
                  <a:lnTo>
                    <a:pt x="79743" y="1394472"/>
                  </a:lnTo>
                  <a:lnTo>
                    <a:pt x="84315" y="1397520"/>
                  </a:lnTo>
                  <a:lnTo>
                    <a:pt x="88480" y="1401699"/>
                  </a:lnTo>
                  <a:lnTo>
                    <a:pt x="0" y="1985772"/>
                  </a:lnTo>
                  <a:lnTo>
                    <a:pt x="164287" y="1985772"/>
                  </a:lnTo>
                  <a:lnTo>
                    <a:pt x="229082" y="1543824"/>
                  </a:lnTo>
                  <a:lnTo>
                    <a:pt x="351015" y="1665757"/>
                  </a:lnTo>
                  <a:lnTo>
                    <a:pt x="360159" y="1842516"/>
                  </a:lnTo>
                  <a:lnTo>
                    <a:pt x="360260" y="1846694"/>
                  </a:lnTo>
                  <a:lnTo>
                    <a:pt x="181622" y="1985784"/>
                  </a:lnTo>
                  <a:lnTo>
                    <a:pt x="268554" y="1985784"/>
                  </a:lnTo>
                  <a:lnTo>
                    <a:pt x="361886" y="1909076"/>
                  </a:lnTo>
                  <a:lnTo>
                    <a:pt x="365912" y="1985772"/>
                  </a:lnTo>
                  <a:lnTo>
                    <a:pt x="533514" y="1985772"/>
                  </a:lnTo>
                  <a:lnTo>
                    <a:pt x="523227" y="1776996"/>
                  </a:lnTo>
                  <a:lnTo>
                    <a:pt x="526275" y="1775472"/>
                  </a:lnTo>
                  <a:lnTo>
                    <a:pt x="523227" y="1772424"/>
                  </a:lnTo>
                  <a:lnTo>
                    <a:pt x="500367" y="1271016"/>
                  </a:lnTo>
                  <a:lnTo>
                    <a:pt x="498856" y="1223772"/>
                  </a:lnTo>
                  <a:lnTo>
                    <a:pt x="494271" y="1147572"/>
                  </a:lnTo>
                  <a:lnTo>
                    <a:pt x="494271" y="1138428"/>
                  </a:lnTo>
                  <a:lnTo>
                    <a:pt x="494080" y="1136103"/>
                  </a:lnTo>
                  <a:lnTo>
                    <a:pt x="500367" y="1132344"/>
                  </a:lnTo>
                  <a:lnTo>
                    <a:pt x="509511" y="1127772"/>
                  </a:lnTo>
                  <a:lnTo>
                    <a:pt x="532371" y="1117104"/>
                  </a:lnTo>
                  <a:lnTo>
                    <a:pt x="558279" y="1103388"/>
                  </a:lnTo>
                  <a:lnTo>
                    <a:pt x="588289" y="1088148"/>
                  </a:lnTo>
                  <a:lnTo>
                    <a:pt x="792314" y="984504"/>
                  </a:lnTo>
                  <a:lnTo>
                    <a:pt x="1479397" y="635508"/>
                  </a:lnTo>
                  <a:lnTo>
                    <a:pt x="2186101" y="277368"/>
                  </a:lnTo>
                  <a:lnTo>
                    <a:pt x="2352052" y="193560"/>
                  </a:lnTo>
                  <a:lnTo>
                    <a:pt x="2432812" y="239268"/>
                  </a:lnTo>
                  <a:lnTo>
                    <a:pt x="2938780" y="531876"/>
                  </a:lnTo>
                  <a:lnTo>
                    <a:pt x="2941828" y="533400"/>
                  </a:lnTo>
                  <a:lnTo>
                    <a:pt x="2949448" y="536448"/>
                  </a:lnTo>
                  <a:lnTo>
                    <a:pt x="2960116" y="536448"/>
                  </a:lnTo>
                  <a:lnTo>
                    <a:pt x="2964688" y="534924"/>
                  </a:lnTo>
                  <a:lnTo>
                    <a:pt x="2969260" y="531876"/>
                  </a:lnTo>
                  <a:lnTo>
                    <a:pt x="2981782" y="520979"/>
                  </a:lnTo>
                  <a:lnTo>
                    <a:pt x="2987167" y="506349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62584" y="1903476"/>
              <a:ext cx="2042160" cy="1036319"/>
            </a:xfrm>
            <a:custGeom>
              <a:avLst/>
              <a:gdLst/>
              <a:ahLst/>
              <a:cxnLst/>
              <a:rect l="l" t="t" r="r" b="b"/>
              <a:pathLst>
                <a:path w="2042160" h="1036319">
                  <a:moveTo>
                    <a:pt x="1940008" y="213360"/>
                  </a:moveTo>
                  <a:lnTo>
                    <a:pt x="1924812" y="213360"/>
                  </a:lnTo>
                  <a:lnTo>
                    <a:pt x="1932432" y="210312"/>
                  </a:lnTo>
                  <a:lnTo>
                    <a:pt x="1926945" y="209092"/>
                  </a:lnTo>
                  <a:lnTo>
                    <a:pt x="2031492" y="0"/>
                  </a:lnTo>
                  <a:lnTo>
                    <a:pt x="2042160" y="6096"/>
                  </a:lnTo>
                  <a:lnTo>
                    <a:pt x="1940008" y="213360"/>
                  </a:lnTo>
                  <a:close/>
                </a:path>
                <a:path w="2042160" h="1036319">
                  <a:moveTo>
                    <a:pt x="1600178" y="376428"/>
                  </a:moveTo>
                  <a:lnTo>
                    <a:pt x="1586483" y="376428"/>
                  </a:lnTo>
                  <a:lnTo>
                    <a:pt x="1592579" y="373380"/>
                  </a:lnTo>
                  <a:lnTo>
                    <a:pt x="1588439" y="372459"/>
                  </a:lnTo>
                  <a:lnTo>
                    <a:pt x="1691640" y="163068"/>
                  </a:lnTo>
                  <a:lnTo>
                    <a:pt x="1699260" y="158496"/>
                  </a:lnTo>
                  <a:lnTo>
                    <a:pt x="1740408" y="167639"/>
                  </a:lnTo>
                  <a:lnTo>
                    <a:pt x="1703832" y="167639"/>
                  </a:lnTo>
                  <a:lnTo>
                    <a:pt x="1696212" y="170687"/>
                  </a:lnTo>
                  <a:lnTo>
                    <a:pt x="1701712" y="171910"/>
                  </a:lnTo>
                  <a:lnTo>
                    <a:pt x="1600178" y="376428"/>
                  </a:lnTo>
                  <a:close/>
                </a:path>
                <a:path w="2042160" h="1036319">
                  <a:moveTo>
                    <a:pt x="1701712" y="171910"/>
                  </a:moveTo>
                  <a:lnTo>
                    <a:pt x="1696212" y="170687"/>
                  </a:lnTo>
                  <a:lnTo>
                    <a:pt x="1703832" y="167639"/>
                  </a:lnTo>
                  <a:lnTo>
                    <a:pt x="1701712" y="171910"/>
                  </a:lnTo>
                  <a:close/>
                </a:path>
                <a:path w="2042160" h="1036319">
                  <a:moveTo>
                    <a:pt x="1929384" y="222504"/>
                  </a:moveTo>
                  <a:lnTo>
                    <a:pt x="1701712" y="171910"/>
                  </a:lnTo>
                  <a:lnTo>
                    <a:pt x="1703832" y="167639"/>
                  </a:lnTo>
                  <a:lnTo>
                    <a:pt x="1740408" y="167639"/>
                  </a:lnTo>
                  <a:lnTo>
                    <a:pt x="1926945" y="209092"/>
                  </a:lnTo>
                  <a:lnTo>
                    <a:pt x="1924812" y="213360"/>
                  </a:lnTo>
                  <a:lnTo>
                    <a:pt x="1940008" y="213360"/>
                  </a:lnTo>
                  <a:lnTo>
                    <a:pt x="1937004" y="219456"/>
                  </a:lnTo>
                  <a:lnTo>
                    <a:pt x="1929384" y="222504"/>
                  </a:lnTo>
                  <a:close/>
                </a:path>
                <a:path w="2042160" h="1036319">
                  <a:moveTo>
                    <a:pt x="1924812" y="213360"/>
                  </a:moveTo>
                  <a:lnTo>
                    <a:pt x="1926945" y="209092"/>
                  </a:lnTo>
                  <a:lnTo>
                    <a:pt x="1932432" y="210312"/>
                  </a:lnTo>
                  <a:lnTo>
                    <a:pt x="1924812" y="213360"/>
                  </a:lnTo>
                  <a:close/>
                </a:path>
                <a:path w="2042160" h="1036319">
                  <a:moveTo>
                    <a:pt x="1261828" y="537972"/>
                  </a:moveTo>
                  <a:lnTo>
                    <a:pt x="1246632" y="537972"/>
                  </a:lnTo>
                  <a:lnTo>
                    <a:pt x="1254252" y="534924"/>
                  </a:lnTo>
                  <a:lnTo>
                    <a:pt x="1248734" y="533705"/>
                  </a:lnTo>
                  <a:lnTo>
                    <a:pt x="1351787" y="324612"/>
                  </a:lnTo>
                  <a:lnTo>
                    <a:pt x="1359408" y="321564"/>
                  </a:lnTo>
                  <a:lnTo>
                    <a:pt x="1400555" y="330708"/>
                  </a:lnTo>
                  <a:lnTo>
                    <a:pt x="1363979" y="330708"/>
                  </a:lnTo>
                  <a:lnTo>
                    <a:pt x="1356360" y="333756"/>
                  </a:lnTo>
                  <a:lnTo>
                    <a:pt x="1361877" y="334974"/>
                  </a:lnTo>
                  <a:lnTo>
                    <a:pt x="1261828" y="537972"/>
                  </a:lnTo>
                  <a:close/>
                </a:path>
                <a:path w="2042160" h="1036319">
                  <a:moveTo>
                    <a:pt x="1361877" y="334974"/>
                  </a:moveTo>
                  <a:lnTo>
                    <a:pt x="1356360" y="333756"/>
                  </a:lnTo>
                  <a:lnTo>
                    <a:pt x="1363979" y="330708"/>
                  </a:lnTo>
                  <a:lnTo>
                    <a:pt x="1361877" y="334974"/>
                  </a:lnTo>
                  <a:close/>
                </a:path>
                <a:path w="2042160" h="1036319">
                  <a:moveTo>
                    <a:pt x="1591056" y="385572"/>
                  </a:moveTo>
                  <a:lnTo>
                    <a:pt x="1361877" y="334974"/>
                  </a:lnTo>
                  <a:lnTo>
                    <a:pt x="1363979" y="330708"/>
                  </a:lnTo>
                  <a:lnTo>
                    <a:pt x="1400555" y="330708"/>
                  </a:lnTo>
                  <a:lnTo>
                    <a:pt x="1588439" y="372459"/>
                  </a:lnTo>
                  <a:lnTo>
                    <a:pt x="1586483" y="376428"/>
                  </a:lnTo>
                  <a:lnTo>
                    <a:pt x="1600178" y="376428"/>
                  </a:lnTo>
                  <a:lnTo>
                    <a:pt x="1597152" y="382524"/>
                  </a:lnTo>
                  <a:lnTo>
                    <a:pt x="1591056" y="385572"/>
                  </a:lnTo>
                  <a:close/>
                </a:path>
                <a:path w="2042160" h="1036319">
                  <a:moveTo>
                    <a:pt x="1586483" y="376428"/>
                  </a:moveTo>
                  <a:lnTo>
                    <a:pt x="1588439" y="372459"/>
                  </a:lnTo>
                  <a:lnTo>
                    <a:pt x="1592579" y="373380"/>
                  </a:lnTo>
                  <a:lnTo>
                    <a:pt x="1586483" y="376428"/>
                  </a:lnTo>
                  <a:close/>
                </a:path>
                <a:path w="2042160" h="1036319">
                  <a:moveTo>
                    <a:pt x="921955" y="701040"/>
                  </a:moveTo>
                  <a:lnTo>
                    <a:pt x="906780" y="701040"/>
                  </a:lnTo>
                  <a:lnTo>
                    <a:pt x="914399" y="697992"/>
                  </a:lnTo>
                  <a:lnTo>
                    <a:pt x="908899" y="696769"/>
                  </a:lnTo>
                  <a:lnTo>
                    <a:pt x="1013460" y="486156"/>
                  </a:lnTo>
                  <a:lnTo>
                    <a:pt x="1019556" y="483108"/>
                  </a:lnTo>
                  <a:lnTo>
                    <a:pt x="1060972" y="492252"/>
                  </a:lnTo>
                  <a:lnTo>
                    <a:pt x="1024128" y="492252"/>
                  </a:lnTo>
                  <a:lnTo>
                    <a:pt x="1018032" y="495300"/>
                  </a:lnTo>
                  <a:lnTo>
                    <a:pt x="1022184" y="496222"/>
                  </a:lnTo>
                  <a:lnTo>
                    <a:pt x="921955" y="701040"/>
                  </a:lnTo>
                  <a:close/>
                </a:path>
                <a:path w="2042160" h="1036319">
                  <a:moveTo>
                    <a:pt x="1022184" y="496222"/>
                  </a:moveTo>
                  <a:lnTo>
                    <a:pt x="1018032" y="495300"/>
                  </a:lnTo>
                  <a:lnTo>
                    <a:pt x="1024128" y="492252"/>
                  </a:lnTo>
                  <a:lnTo>
                    <a:pt x="1022184" y="496222"/>
                  </a:lnTo>
                  <a:close/>
                </a:path>
                <a:path w="2042160" h="1036319">
                  <a:moveTo>
                    <a:pt x="1251204" y="547116"/>
                  </a:moveTo>
                  <a:lnTo>
                    <a:pt x="1022184" y="496222"/>
                  </a:lnTo>
                  <a:lnTo>
                    <a:pt x="1024128" y="492252"/>
                  </a:lnTo>
                  <a:lnTo>
                    <a:pt x="1060972" y="492252"/>
                  </a:lnTo>
                  <a:lnTo>
                    <a:pt x="1248734" y="533705"/>
                  </a:lnTo>
                  <a:lnTo>
                    <a:pt x="1246632" y="537972"/>
                  </a:lnTo>
                  <a:lnTo>
                    <a:pt x="1261828" y="537972"/>
                  </a:lnTo>
                  <a:lnTo>
                    <a:pt x="1258824" y="544068"/>
                  </a:lnTo>
                  <a:lnTo>
                    <a:pt x="1251204" y="547116"/>
                  </a:lnTo>
                  <a:close/>
                </a:path>
                <a:path w="2042160" h="1036319">
                  <a:moveTo>
                    <a:pt x="1246632" y="537972"/>
                  </a:moveTo>
                  <a:lnTo>
                    <a:pt x="1248734" y="533705"/>
                  </a:lnTo>
                  <a:lnTo>
                    <a:pt x="1254252" y="534924"/>
                  </a:lnTo>
                  <a:lnTo>
                    <a:pt x="1246632" y="537972"/>
                  </a:lnTo>
                  <a:close/>
                </a:path>
                <a:path w="2042160" h="1036319">
                  <a:moveTo>
                    <a:pt x="582146" y="864108"/>
                  </a:moveTo>
                  <a:lnTo>
                    <a:pt x="568452" y="864108"/>
                  </a:lnTo>
                  <a:lnTo>
                    <a:pt x="574548" y="861060"/>
                  </a:lnTo>
                  <a:lnTo>
                    <a:pt x="570395" y="860137"/>
                  </a:lnTo>
                  <a:lnTo>
                    <a:pt x="673608" y="649224"/>
                  </a:lnTo>
                  <a:lnTo>
                    <a:pt x="681228" y="646176"/>
                  </a:lnTo>
                  <a:lnTo>
                    <a:pt x="722376" y="655320"/>
                  </a:lnTo>
                  <a:lnTo>
                    <a:pt x="685799" y="655320"/>
                  </a:lnTo>
                  <a:lnTo>
                    <a:pt x="678180" y="658368"/>
                  </a:lnTo>
                  <a:lnTo>
                    <a:pt x="683680" y="659590"/>
                  </a:lnTo>
                  <a:lnTo>
                    <a:pt x="582146" y="864108"/>
                  </a:lnTo>
                  <a:close/>
                </a:path>
                <a:path w="2042160" h="1036319">
                  <a:moveTo>
                    <a:pt x="683680" y="659590"/>
                  </a:moveTo>
                  <a:lnTo>
                    <a:pt x="678180" y="658368"/>
                  </a:lnTo>
                  <a:lnTo>
                    <a:pt x="685799" y="655320"/>
                  </a:lnTo>
                  <a:lnTo>
                    <a:pt x="683680" y="659590"/>
                  </a:lnTo>
                  <a:close/>
                </a:path>
                <a:path w="2042160" h="1036319">
                  <a:moveTo>
                    <a:pt x="911351" y="710184"/>
                  </a:moveTo>
                  <a:lnTo>
                    <a:pt x="683680" y="659590"/>
                  </a:lnTo>
                  <a:lnTo>
                    <a:pt x="685799" y="655320"/>
                  </a:lnTo>
                  <a:lnTo>
                    <a:pt x="722376" y="655320"/>
                  </a:lnTo>
                  <a:lnTo>
                    <a:pt x="908899" y="696769"/>
                  </a:lnTo>
                  <a:lnTo>
                    <a:pt x="906780" y="701040"/>
                  </a:lnTo>
                  <a:lnTo>
                    <a:pt x="921955" y="701040"/>
                  </a:lnTo>
                  <a:lnTo>
                    <a:pt x="918972" y="707136"/>
                  </a:lnTo>
                  <a:lnTo>
                    <a:pt x="911351" y="710184"/>
                  </a:lnTo>
                  <a:close/>
                </a:path>
                <a:path w="2042160" h="1036319">
                  <a:moveTo>
                    <a:pt x="906780" y="701040"/>
                  </a:moveTo>
                  <a:lnTo>
                    <a:pt x="908899" y="696769"/>
                  </a:lnTo>
                  <a:lnTo>
                    <a:pt x="914399" y="697992"/>
                  </a:lnTo>
                  <a:lnTo>
                    <a:pt x="906780" y="701040"/>
                  </a:lnTo>
                  <a:close/>
                </a:path>
                <a:path w="2042160" h="1036319">
                  <a:moveTo>
                    <a:pt x="243029" y="1027176"/>
                  </a:moveTo>
                  <a:lnTo>
                    <a:pt x="228600" y="1027176"/>
                  </a:lnTo>
                  <a:lnTo>
                    <a:pt x="236219" y="1022604"/>
                  </a:lnTo>
                  <a:lnTo>
                    <a:pt x="231384" y="1021567"/>
                  </a:lnTo>
                  <a:lnTo>
                    <a:pt x="335280" y="812292"/>
                  </a:lnTo>
                  <a:lnTo>
                    <a:pt x="341376" y="809244"/>
                  </a:lnTo>
                  <a:lnTo>
                    <a:pt x="375666" y="816864"/>
                  </a:lnTo>
                  <a:lnTo>
                    <a:pt x="345948" y="816864"/>
                  </a:lnTo>
                  <a:lnTo>
                    <a:pt x="339852" y="821436"/>
                  </a:lnTo>
                  <a:lnTo>
                    <a:pt x="343329" y="822214"/>
                  </a:lnTo>
                  <a:lnTo>
                    <a:pt x="243029" y="1027176"/>
                  </a:lnTo>
                  <a:close/>
                </a:path>
                <a:path w="2042160" h="1036319">
                  <a:moveTo>
                    <a:pt x="343329" y="822214"/>
                  </a:moveTo>
                  <a:lnTo>
                    <a:pt x="339852" y="821436"/>
                  </a:lnTo>
                  <a:lnTo>
                    <a:pt x="345948" y="816864"/>
                  </a:lnTo>
                  <a:lnTo>
                    <a:pt x="343329" y="822214"/>
                  </a:lnTo>
                  <a:close/>
                </a:path>
                <a:path w="2042160" h="1036319">
                  <a:moveTo>
                    <a:pt x="571500" y="873252"/>
                  </a:moveTo>
                  <a:lnTo>
                    <a:pt x="343329" y="822214"/>
                  </a:lnTo>
                  <a:lnTo>
                    <a:pt x="345948" y="816864"/>
                  </a:lnTo>
                  <a:lnTo>
                    <a:pt x="375666" y="816864"/>
                  </a:lnTo>
                  <a:lnTo>
                    <a:pt x="570395" y="860137"/>
                  </a:lnTo>
                  <a:lnTo>
                    <a:pt x="568452" y="864108"/>
                  </a:lnTo>
                  <a:lnTo>
                    <a:pt x="582146" y="864108"/>
                  </a:lnTo>
                  <a:lnTo>
                    <a:pt x="579120" y="870204"/>
                  </a:lnTo>
                  <a:lnTo>
                    <a:pt x="571500" y="873252"/>
                  </a:lnTo>
                  <a:close/>
                </a:path>
                <a:path w="2042160" h="1036319">
                  <a:moveTo>
                    <a:pt x="568452" y="864108"/>
                  </a:moveTo>
                  <a:lnTo>
                    <a:pt x="570395" y="860137"/>
                  </a:lnTo>
                  <a:lnTo>
                    <a:pt x="574548" y="861060"/>
                  </a:lnTo>
                  <a:lnTo>
                    <a:pt x="568452" y="864108"/>
                  </a:lnTo>
                  <a:close/>
                </a:path>
                <a:path w="2042160" h="1036319">
                  <a:moveTo>
                    <a:pt x="233172" y="1036320"/>
                  </a:moveTo>
                  <a:lnTo>
                    <a:pt x="0" y="984504"/>
                  </a:lnTo>
                  <a:lnTo>
                    <a:pt x="1524" y="972312"/>
                  </a:lnTo>
                  <a:lnTo>
                    <a:pt x="231384" y="1021567"/>
                  </a:lnTo>
                  <a:lnTo>
                    <a:pt x="228600" y="1027176"/>
                  </a:lnTo>
                  <a:lnTo>
                    <a:pt x="243029" y="1027176"/>
                  </a:lnTo>
                  <a:lnTo>
                    <a:pt x="240792" y="1031748"/>
                  </a:lnTo>
                  <a:lnTo>
                    <a:pt x="233172" y="1036320"/>
                  </a:lnTo>
                  <a:close/>
                </a:path>
                <a:path w="2042160" h="1036319">
                  <a:moveTo>
                    <a:pt x="228600" y="1027176"/>
                  </a:moveTo>
                  <a:lnTo>
                    <a:pt x="231384" y="1021567"/>
                  </a:lnTo>
                  <a:lnTo>
                    <a:pt x="236219" y="1022604"/>
                  </a:lnTo>
                  <a:lnTo>
                    <a:pt x="228600" y="1027176"/>
                  </a:lnTo>
                  <a:close/>
                </a:path>
              </a:pathLst>
            </a:custGeom>
            <a:solidFill>
              <a:srgbClr val="8787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8992" y="2967227"/>
              <a:ext cx="22860" cy="62865"/>
            </a:xfrm>
            <a:custGeom>
              <a:avLst/>
              <a:gdLst/>
              <a:ahLst/>
              <a:cxnLst/>
              <a:rect l="l" t="t" r="r" b="b"/>
              <a:pathLst>
                <a:path w="22859" h="62864">
                  <a:moveTo>
                    <a:pt x="0" y="62484"/>
                  </a:moveTo>
                  <a:lnTo>
                    <a:pt x="0" y="54864"/>
                  </a:lnTo>
                  <a:lnTo>
                    <a:pt x="3047" y="42672"/>
                  </a:lnTo>
                  <a:lnTo>
                    <a:pt x="4571" y="0"/>
                  </a:lnTo>
                  <a:lnTo>
                    <a:pt x="7619" y="4572"/>
                  </a:lnTo>
                  <a:lnTo>
                    <a:pt x="7619" y="9144"/>
                  </a:lnTo>
                  <a:lnTo>
                    <a:pt x="10667" y="12192"/>
                  </a:lnTo>
                  <a:lnTo>
                    <a:pt x="13215" y="22217"/>
                  </a:lnTo>
                  <a:lnTo>
                    <a:pt x="16192" y="31813"/>
                  </a:lnTo>
                  <a:lnTo>
                    <a:pt x="19454" y="41124"/>
                  </a:lnTo>
                  <a:lnTo>
                    <a:pt x="22859" y="50292"/>
                  </a:lnTo>
                  <a:lnTo>
                    <a:pt x="0" y="62484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1748" y="1984248"/>
              <a:ext cx="1977389" cy="1141730"/>
            </a:xfrm>
            <a:custGeom>
              <a:avLst/>
              <a:gdLst/>
              <a:ahLst/>
              <a:cxnLst/>
              <a:rect l="l" t="t" r="r" b="b"/>
              <a:pathLst>
                <a:path w="1977389" h="1141730">
                  <a:moveTo>
                    <a:pt x="36576" y="1141475"/>
                  </a:moveTo>
                  <a:lnTo>
                    <a:pt x="14287" y="1109329"/>
                  </a:lnTo>
                  <a:lnTo>
                    <a:pt x="1524" y="1071372"/>
                  </a:lnTo>
                  <a:lnTo>
                    <a:pt x="0" y="1068324"/>
                  </a:lnTo>
                  <a:lnTo>
                    <a:pt x="0" y="1040892"/>
                  </a:lnTo>
                  <a:lnTo>
                    <a:pt x="1428" y="1032891"/>
                  </a:lnTo>
                  <a:lnTo>
                    <a:pt x="18669" y="989647"/>
                  </a:lnTo>
                  <a:lnTo>
                    <a:pt x="45148" y="960501"/>
                  </a:lnTo>
                  <a:lnTo>
                    <a:pt x="60960" y="949452"/>
                  </a:lnTo>
                  <a:lnTo>
                    <a:pt x="62483" y="949452"/>
                  </a:lnTo>
                  <a:lnTo>
                    <a:pt x="74676" y="943356"/>
                  </a:lnTo>
                  <a:lnTo>
                    <a:pt x="80772" y="941831"/>
                  </a:lnTo>
                  <a:lnTo>
                    <a:pt x="86868" y="941831"/>
                  </a:lnTo>
                  <a:lnTo>
                    <a:pt x="116895" y="912471"/>
                  </a:lnTo>
                  <a:lnTo>
                    <a:pt x="151066" y="887539"/>
                  </a:lnTo>
                  <a:lnTo>
                    <a:pt x="187809" y="865751"/>
                  </a:lnTo>
                  <a:lnTo>
                    <a:pt x="225552" y="845820"/>
                  </a:lnTo>
                  <a:lnTo>
                    <a:pt x="259580" y="828675"/>
                  </a:lnTo>
                  <a:lnTo>
                    <a:pt x="682752" y="611124"/>
                  </a:lnTo>
                  <a:lnTo>
                    <a:pt x="729234" y="588073"/>
                  </a:lnTo>
                  <a:lnTo>
                    <a:pt x="752617" y="576191"/>
                  </a:lnTo>
                  <a:lnTo>
                    <a:pt x="775716" y="563880"/>
                  </a:lnTo>
                  <a:lnTo>
                    <a:pt x="1007364" y="445008"/>
                  </a:lnTo>
                  <a:lnTo>
                    <a:pt x="1035939" y="430815"/>
                  </a:lnTo>
                  <a:lnTo>
                    <a:pt x="1093089" y="401288"/>
                  </a:lnTo>
                  <a:lnTo>
                    <a:pt x="1121664" y="387096"/>
                  </a:lnTo>
                  <a:lnTo>
                    <a:pt x="1330452" y="280416"/>
                  </a:lnTo>
                  <a:lnTo>
                    <a:pt x="1467612" y="208788"/>
                  </a:lnTo>
                  <a:lnTo>
                    <a:pt x="1514451" y="185666"/>
                  </a:lnTo>
                  <a:lnTo>
                    <a:pt x="1561147" y="162115"/>
                  </a:lnTo>
                  <a:lnTo>
                    <a:pt x="1653540" y="114300"/>
                  </a:lnTo>
                  <a:lnTo>
                    <a:pt x="1688973" y="96869"/>
                  </a:lnTo>
                  <a:lnTo>
                    <a:pt x="1724406" y="78867"/>
                  </a:lnTo>
                  <a:lnTo>
                    <a:pt x="1759839" y="60293"/>
                  </a:lnTo>
                  <a:lnTo>
                    <a:pt x="1795272" y="41148"/>
                  </a:lnTo>
                  <a:lnTo>
                    <a:pt x="1801368" y="39624"/>
                  </a:lnTo>
                  <a:lnTo>
                    <a:pt x="1807464" y="36576"/>
                  </a:lnTo>
                  <a:lnTo>
                    <a:pt x="1813560" y="32004"/>
                  </a:lnTo>
                  <a:lnTo>
                    <a:pt x="1815084" y="32004"/>
                  </a:lnTo>
                  <a:lnTo>
                    <a:pt x="1820822" y="29241"/>
                  </a:lnTo>
                  <a:lnTo>
                    <a:pt x="1826704" y="25908"/>
                  </a:lnTo>
                  <a:lnTo>
                    <a:pt x="1832872" y="22574"/>
                  </a:lnTo>
                  <a:lnTo>
                    <a:pt x="1839468" y="19812"/>
                  </a:lnTo>
                  <a:lnTo>
                    <a:pt x="1845564" y="16764"/>
                  </a:lnTo>
                  <a:lnTo>
                    <a:pt x="1853184" y="12192"/>
                  </a:lnTo>
                  <a:lnTo>
                    <a:pt x="1862328" y="9144"/>
                  </a:lnTo>
                  <a:lnTo>
                    <a:pt x="1871472" y="4572"/>
                  </a:lnTo>
                  <a:lnTo>
                    <a:pt x="1874520" y="4572"/>
                  </a:lnTo>
                  <a:lnTo>
                    <a:pt x="1876044" y="3048"/>
                  </a:lnTo>
                  <a:lnTo>
                    <a:pt x="1888236" y="0"/>
                  </a:lnTo>
                  <a:lnTo>
                    <a:pt x="1894332" y="0"/>
                  </a:lnTo>
                  <a:lnTo>
                    <a:pt x="1935480" y="13716"/>
                  </a:lnTo>
                  <a:lnTo>
                    <a:pt x="1967841" y="60864"/>
                  </a:lnTo>
                  <a:lnTo>
                    <a:pt x="1973580" y="80772"/>
                  </a:lnTo>
                  <a:lnTo>
                    <a:pt x="1975104" y="83820"/>
                  </a:lnTo>
                  <a:lnTo>
                    <a:pt x="1975104" y="89916"/>
                  </a:lnTo>
                  <a:lnTo>
                    <a:pt x="1976818" y="105013"/>
                  </a:lnTo>
                  <a:lnTo>
                    <a:pt x="1976993" y="109728"/>
                  </a:lnTo>
                  <a:lnTo>
                    <a:pt x="1894332" y="109728"/>
                  </a:lnTo>
                  <a:lnTo>
                    <a:pt x="97536" y="1021080"/>
                  </a:lnTo>
                  <a:lnTo>
                    <a:pt x="71628" y="1034796"/>
                  </a:lnTo>
                  <a:lnTo>
                    <a:pt x="48768" y="1045464"/>
                  </a:lnTo>
                  <a:lnTo>
                    <a:pt x="42672" y="1048512"/>
                  </a:lnTo>
                  <a:lnTo>
                    <a:pt x="39624" y="1051560"/>
                  </a:lnTo>
                  <a:lnTo>
                    <a:pt x="38100" y="1056132"/>
                  </a:lnTo>
                  <a:lnTo>
                    <a:pt x="36576" y="1059180"/>
                  </a:lnTo>
                  <a:lnTo>
                    <a:pt x="33528" y="1063752"/>
                  </a:lnTo>
                  <a:lnTo>
                    <a:pt x="36576" y="1141475"/>
                  </a:lnTo>
                  <a:close/>
                </a:path>
                <a:path w="1977389" h="1141730">
                  <a:moveTo>
                    <a:pt x="1973580" y="155448"/>
                  </a:moveTo>
                  <a:lnTo>
                    <a:pt x="1894332" y="109728"/>
                  </a:lnTo>
                  <a:lnTo>
                    <a:pt x="1976993" y="109728"/>
                  </a:lnTo>
                  <a:lnTo>
                    <a:pt x="1977390" y="120396"/>
                  </a:lnTo>
                  <a:lnTo>
                    <a:pt x="1976818" y="135778"/>
                  </a:lnTo>
                  <a:lnTo>
                    <a:pt x="1975104" y="150876"/>
                  </a:lnTo>
                  <a:lnTo>
                    <a:pt x="1975104" y="153924"/>
                  </a:lnTo>
                  <a:lnTo>
                    <a:pt x="1973580" y="153924"/>
                  </a:lnTo>
                  <a:lnTo>
                    <a:pt x="1973580" y="155448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1039" y="2750819"/>
              <a:ext cx="390525" cy="391795"/>
            </a:xfrm>
            <a:custGeom>
              <a:avLst/>
              <a:gdLst/>
              <a:ahLst/>
              <a:cxnLst/>
              <a:rect l="l" t="t" r="r" b="b"/>
              <a:pathLst>
                <a:path w="390525" h="391794">
                  <a:moveTo>
                    <a:pt x="202692" y="391668"/>
                  </a:moveTo>
                  <a:lnTo>
                    <a:pt x="185928" y="391668"/>
                  </a:lnTo>
                  <a:lnTo>
                    <a:pt x="177450" y="390739"/>
                  </a:lnTo>
                  <a:lnTo>
                    <a:pt x="168402" y="389953"/>
                  </a:lnTo>
                  <a:lnTo>
                    <a:pt x="159353" y="388881"/>
                  </a:lnTo>
                  <a:lnTo>
                    <a:pt x="150876" y="387096"/>
                  </a:lnTo>
                  <a:lnTo>
                    <a:pt x="149352" y="385572"/>
                  </a:lnTo>
                  <a:lnTo>
                    <a:pt x="147828" y="385572"/>
                  </a:lnTo>
                  <a:lnTo>
                    <a:pt x="105558" y="369868"/>
                  </a:lnTo>
                  <a:lnTo>
                    <a:pt x="68994" y="345533"/>
                  </a:lnTo>
                  <a:lnTo>
                    <a:pt x="39087" y="313809"/>
                  </a:lnTo>
                  <a:lnTo>
                    <a:pt x="16788" y="275941"/>
                  </a:lnTo>
                  <a:lnTo>
                    <a:pt x="3048" y="233172"/>
                  </a:lnTo>
                  <a:lnTo>
                    <a:pt x="0" y="196595"/>
                  </a:lnTo>
                  <a:lnTo>
                    <a:pt x="4714" y="153995"/>
                  </a:lnTo>
                  <a:lnTo>
                    <a:pt x="18288" y="114109"/>
                  </a:lnTo>
                  <a:lnTo>
                    <a:pt x="39862" y="78509"/>
                  </a:lnTo>
                  <a:lnTo>
                    <a:pt x="68580" y="48768"/>
                  </a:lnTo>
                  <a:lnTo>
                    <a:pt x="68580" y="47244"/>
                  </a:lnTo>
                  <a:lnTo>
                    <a:pt x="93321" y="29360"/>
                  </a:lnTo>
                  <a:lnTo>
                    <a:pt x="121348" y="15049"/>
                  </a:lnTo>
                  <a:lnTo>
                    <a:pt x="151947" y="5024"/>
                  </a:lnTo>
                  <a:lnTo>
                    <a:pt x="184404" y="0"/>
                  </a:lnTo>
                  <a:lnTo>
                    <a:pt x="195072" y="0"/>
                  </a:lnTo>
                  <a:lnTo>
                    <a:pt x="234100" y="4119"/>
                  </a:lnTo>
                  <a:lnTo>
                    <a:pt x="270700" y="15811"/>
                  </a:lnTo>
                  <a:lnTo>
                    <a:pt x="304157" y="34075"/>
                  </a:lnTo>
                  <a:lnTo>
                    <a:pt x="351067" y="77581"/>
                  </a:lnTo>
                  <a:lnTo>
                    <a:pt x="377690" y="124348"/>
                  </a:lnTo>
                  <a:lnTo>
                    <a:pt x="389001" y="165925"/>
                  </a:lnTo>
                  <a:lnTo>
                    <a:pt x="390144" y="179831"/>
                  </a:lnTo>
                  <a:lnTo>
                    <a:pt x="390144" y="220980"/>
                  </a:lnTo>
                  <a:lnTo>
                    <a:pt x="388620" y="225552"/>
                  </a:lnTo>
                  <a:lnTo>
                    <a:pt x="386024" y="238339"/>
                  </a:lnTo>
                  <a:lnTo>
                    <a:pt x="382714" y="251269"/>
                  </a:lnTo>
                  <a:lnTo>
                    <a:pt x="378547" y="263913"/>
                  </a:lnTo>
                  <a:lnTo>
                    <a:pt x="373380" y="275843"/>
                  </a:lnTo>
                  <a:lnTo>
                    <a:pt x="373380" y="277368"/>
                  </a:lnTo>
                  <a:lnTo>
                    <a:pt x="371856" y="280416"/>
                  </a:lnTo>
                  <a:lnTo>
                    <a:pt x="370332" y="281940"/>
                  </a:lnTo>
                  <a:lnTo>
                    <a:pt x="367284" y="291083"/>
                  </a:lnTo>
                  <a:lnTo>
                    <a:pt x="364236" y="295656"/>
                  </a:lnTo>
                  <a:lnTo>
                    <a:pt x="358497" y="304538"/>
                  </a:lnTo>
                  <a:lnTo>
                    <a:pt x="352615" y="312991"/>
                  </a:lnTo>
                  <a:lnTo>
                    <a:pt x="311991" y="354163"/>
                  </a:lnTo>
                  <a:lnTo>
                    <a:pt x="242554" y="386405"/>
                  </a:lnTo>
                  <a:lnTo>
                    <a:pt x="202692" y="39166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4484" y="2877311"/>
              <a:ext cx="141731" cy="141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827" y="1854708"/>
              <a:ext cx="233172" cy="2331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77418" y="2017775"/>
              <a:ext cx="2017395" cy="1412875"/>
            </a:xfrm>
            <a:custGeom>
              <a:avLst/>
              <a:gdLst/>
              <a:ahLst/>
              <a:cxnLst/>
              <a:rect l="l" t="t" r="r" b="b"/>
              <a:pathLst>
                <a:path w="2017395" h="1412875">
                  <a:moveTo>
                    <a:pt x="20561" y="1402842"/>
                  </a:moveTo>
                  <a:lnTo>
                    <a:pt x="18275" y="1396034"/>
                  </a:lnTo>
                  <a:lnTo>
                    <a:pt x="11417" y="1392936"/>
                  </a:lnTo>
                  <a:lnTo>
                    <a:pt x="2857" y="1396034"/>
                  </a:lnTo>
                  <a:lnTo>
                    <a:pt x="0" y="1402842"/>
                  </a:lnTo>
                  <a:lnTo>
                    <a:pt x="2857" y="1409661"/>
                  </a:lnTo>
                  <a:lnTo>
                    <a:pt x="11417" y="1412760"/>
                  </a:lnTo>
                  <a:lnTo>
                    <a:pt x="18275" y="1409661"/>
                  </a:lnTo>
                  <a:lnTo>
                    <a:pt x="20561" y="1402842"/>
                  </a:lnTo>
                  <a:close/>
                </a:path>
                <a:path w="2017395" h="1412875">
                  <a:moveTo>
                    <a:pt x="66294" y="1097292"/>
                  </a:moveTo>
                  <a:lnTo>
                    <a:pt x="64770" y="1094244"/>
                  </a:lnTo>
                  <a:lnTo>
                    <a:pt x="63246" y="1092720"/>
                  </a:lnTo>
                  <a:lnTo>
                    <a:pt x="63246" y="1091196"/>
                  </a:lnTo>
                  <a:lnTo>
                    <a:pt x="58674" y="1086624"/>
                  </a:lnTo>
                  <a:lnTo>
                    <a:pt x="43434" y="1086624"/>
                  </a:lnTo>
                  <a:lnTo>
                    <a:pt x="41910" y="1088148"/>
                  </a:lnTo>
                  <a:lnTo>
                    <a:pt x="40386" y="1088148"/>
                  </a:lnTo>
                  <a:lnTo>
                    <a:pt x="38862" y="1089672"/>
                  </a:lnTo>
                  <a:lnTo>
                    <a:pt x="38862" y="1091196"/>
                  </a:lnTo>
                  <a:lnTo>
                    <a:pt x="37338" y="1091196"/>
                  </a:lnTo>
                  <a:lnTo>
                    <a:pt x="37338" y="1092720"/>
                  </a:lnTo>
                  <a:lnTo>
                    <a:pt x="35814" y="1094244"/>
                  </a:lnTo>
                  <a:lnTo>
                    <a:pt x="35814" y="1101864"/>
                  </a:lnTo>
                  <a:lnTo>
                    <a:pt x="37338" y="1103388"/>
                  </a:lnTo>
                  <a:lnTo>
                    <a:pt x="37338" y="1104912"/>
                  </a:lnTo>
                  <a:lnTo>
                    <a:pt x="38862" y="1106436"/>
                  </a:lnTo>
                  <a:lnTo>
                    <a:pt x="40386" y="1106436"/>
                  </a:lnTo>
                  <a:lnTo>
                    <a:pt x="40386" y="1107960"/>
                  </a:lnTo>
                  <a:lnTo>
                    <a:pt x="48006" y="1107960"/>
                  </a:lnTo>
                  <a:lnTo>
                    <a:pt x="49530" y="1109484"/>
                  </a:lnTo>
                  <a:lnTo>
                    <a:pt x="55626" y="1109484"/>
                  </a:lnTo>
                  <a:lnTo>
                    <a:pt x="58674" y="1107960"/>
                  </a:lnTo>
                  <a:lnTo>
                    <a:pt x="60198" y="1107960"/>
                  </a:lnTo>
                  <a:lnTo>
                    <a:pt x="63246" y="1104912"/>
                  </a:lnTo>
                  <a:lnTo>
                    <a:pt x="63246" y="1103388"/>
                  </a:lnTo>
                  <a:lnTo>
                    <a:pt x="66294" y="1100340"/>
                  </a:lnTo>
                  <a:lnTo>
                    <a:pt x="66294" y="1097292"/>
                  </a:lnTo>
                  <a:close/>
                </a:path>
                <a:path w="2017395" h="1412875">
                  <a:moveTo>
                    <a:pt x="71628" y="1206436"/>
                  </a:moveTo>
                  <a:lnTo>
                    <a:pt x="68770" y="1199464"/>
                  </a:lnTo>
                  <a:lnTo>
                    <a:pt x="60198" y="1196352"/>
                  </a:lnTo>
                  <a:lnTo>
                    <a:pt x="53340" y="1199680"/>
                  </a:lnTo>
                  <a:lnTo>
                    <a:pt x="51054" y="1207008"/>
                  </a:lnTo>
                  <a:lnTo>
                    <a:pt x="53340" y="1214348"/>
                  </a:lnTo>
                  <a:lnTo>
                    <a:pt x="60198" y="1217676"/>
                  </a:lnTo>
                  <a:lnTo>
                    <a:pt x="68770" y="1213700"/>
                  </a:lnTo>
                  <a:lnTo>
                    <a:pt x="71628" y="1206436"/>
                  </a:lnTo>
                  <a:close/>
                </a:path>
                <a:path w="2017395" h="1412875">
                  <a:moveTo>
                    <a:pt x="110477" y="1207008"/>
                  </a:moveTo>
                  <a:lnTo>
                    <a:pt x="107048" y="1197584"/>
                  </a:lnTo>
                  <a:lnTo>
                    <a:pt x="96761" y="1193292"/>
                  </a:lnTo>
                  <a:lnTo>
                    <a:pt x="87337" y="1197584"/>
                  </a:lnTo>
                  <a:lnTo>
                    <a:pt x="84188" y="1207008"/>
                  </a:lnTo>
                  <a:lnTo>
                    <a:pt x="87337" y="1216444"/>
                  </a:lnTo>
                  <a:lnTo>
                    <a:pt x="96761" y="1220724"/>
                  </a:lnTo>
                  <a:lnTo>
                    <a:pt x="107048" y="1216444"/>
                  </a:lnTo>
                  <a:lnTo>
                    <a:pt x="110477" y="1207008"/>
                  </a:lnTo>
                  <a:close/>
                </a:path>
                <a:path w="2017395" h="1412875">
                  <a:moveTo>
                    <a:pt x="112763" y="1287018"/>
                  </a:moveTo>
                  <a:lnTo>
                    <a:pt x="108762" y="1274978"/>
                  </a:lnTo>
                  <a:lnTo>
                    <a:pt x="96761" y="1269492"/>
                  </a:lnTo>
                  <a:lnTo>
                    <a:pt x="84772" y="1274978"/>
                  </a:lnTo>
                  <a:lnTo>
                    <a:pt x="80772" y="1287018"/>
                  </a:lnTo>
                  <a:lnTo>
                    <a:pt x="84772" y="1299070"/>
                  </a:lnTo>
                  <a:lnTo>
                    <a:pt x="96761" y="1304544"/>
                  </a:lnTo>
                  <a:lnTo>
                    <a:pt x="108762" y="1299070"/>
                  </a:lnTo>
                  <a:lnTo>
                    <a:pt x="112763" y="1287018"/>
                  </a:lnTo>
                  <a:close/>
                </a:path>
                <a:path w="2017395" h="1412875">
                  <a:moveTo>
                    <a:pt x="138303" y="1184160"/>
                  </a:moveTo>
                  <a:lnTo>
                    <a:pt x="135153" y="1175778"/>
                  </a:lnTo>
                  <a:lnTo>
                    <a:pt x="125717" y="1171968"/>
                  </a:lnTo>
                  <a:lnTo>
                    <a:pt x="117157" y="1175778"/>
                  </a:lnTo>
                  <a:lnTo>
                    <a:pt x="114300" y="1184160"/>
                  </a:lnTo>
                  <a:lnTo>
                    <a:pt x="117157" y="1192542"/>
                  </a:lnTo>
                  <a:lnTo>
                    <a:pt x="125717" y="1196352"/>
                  </a:lnTo>
                  <a:lnTo>
                    <a:pt x="135153" y="1192542"/>
                  </a:lnTo>
                  <a:lnTo>
                    <a:pt x="138303" y="1184160"/>
                  </a:lnTo>
                  <a:close/>
                </a:path>
                <a:path w="2017395" h="1412875">
                  <a:moveTo>
                    <a:pt x="308800" y="1286268"/>
                  </a:moveTo>
                  <a:lnTo>
                    <a:pt x="305155" y="1275791"/>
                  </a:lnTo>
                  <a:lnTo>
                    <a:pt x="293357" y="1271016"/>
                  </a:lnTo>
                  <a:lnTo>
                    <a:pt x="282219" y="1275791"/>
                  </a:lnTo>
                  <a:lnTo>
                    <a:pt x="278498" y="1286268"/>
                  </a:lnTo>
                  <a:lnTo>
                    <a:pt x="282219" y="1296746"/>
                  </a:lnTo>
                  <a:lnTo>
                    <a:pt x="293357" y="1301508"/>
                  </a:lnTo>
                  <a:lnTo>
                    <a:pt x="304723" y="1296746"/>
                  </a:lnTo>
                  <a:lnTo>
                    <a:pt x="308800" y="1286268"/>
                  </a:lnTo>
                  <a:close/>
                </a:path>
                <a:path w="2017395" h="1412875">
                  <a:moveTo>
                    <a:pt x="323837" y="1223772"/>
                  </a:moveTo>
                  <a:lnTo>
                    <a:pt x="320789" y="1220724"/>
                  </a:lnTo>
                  <a:lnTo>
                    <a:pt x="317741" y="1216152"/>
                  </a:lnTo>
                  <a:lnTo>
                    <a:pt x="313169" y="1214628"/>
                  </a:lnTo>
                  <a:lnTo>
                    <a:pt x="308597" y="1214628"/>
                  </a:lnTo>
                  <a:lnTo>
                    <a:pt x="302501" y="1214628"/>
                  </a:lnTo>
                  <a:lnTo>
                    <a:pt x="297929" y="1216152"/>
                  </a:lnTo>
                  <a:lnTo>
                    <a:pt x="294881" y="1220724"/>
                  </a:lnTo>
                  <a:lnTo>
                    <a:pt x="294881" y="1223772"/>
                  </a:lnTo>
                  <a:lnTo>
                    <a:pt x="293357" y="1225296"/>
                  </a:lnTo>
                  <a:lnTo>
                    <a:pt x="293357" y="1231392"/>
                  </a:lnTo>
                  <a:lnTo>
                    <a:pt x="294881" y="1234440"/>
                  </a:lnTo>
                  <a:lnTo>
                    <a:pt x="294881" y="1235964"/>
                  </a:lnTo>
                  <a:lnTo>
                    <a:pt x="297929" y="1240536"/>
                  </a:lnTo>
                  <a:lnTo>
                    <a:pt x="297929" y="1242060"/>
                  </a:lnTo>
                  <a:lnTo>
                    <a:pt x="299453" y="1243584"/>
                  </a:lnTo>
                  <a:lnTo>
                    <a:pt x="302501" y="1245108"/>
                  </a:lnTo>
                  <a:lnTo>
                    <a:pt x="304025" y="1246632"/>
                  </a:lnTo>
                  <a:lnTo>
                    <a:pt x="313169" y="1246632"/>
                  </a:lnTo>
                  <a:lnTo>
                    <a:pt x="320789" y="1239012"/>
                  </a:lnTo>
                  <a:lnTo>
                    <a:pt x="320789" y="1235964"/>
                  </a:lnTo>
                  <a:lnTo>
                    <a:pt x="322313" y="1232916"/>
                  </a:lnTo>
                  <a:lnTo>
                    <a:pt x="323837" y="1231392"/>
                  </a:lnTo>
                  <a:lnTo>
                    <a:pt x="323837" y="1223772"/>
                  </a:lnTo>
                  <a:close/>
                </a:path>
                <a:path w="2017395" h="1412875">
                  <a:moveTo>
                    <a:pt x="345554" y="1352550"/>
                  </a:moveTo>
                  <a:lnTo>
                    <a:pt x="343560" y="1346796"/>
                  </a:lnTo>
                  <a:lnTo>
                    <a:pt x="337553" y="1344168"/>
                  </a:lnTo>
                  <a:lnTo>
                    <a:pt x="328409" y="1344168"/>
                  </a:lnTo>
                  <a:lnTo>
                    <a:pt x="328409" y="1360944"/>
                  </a:lnTo>
                  <a:lnTo>
                    <a:pt x="337553" y="1360944"/>
                  </a:lnTo>
                  <a:lnTo>
                    <a:pt x="343560" y="1358315"/>
                  </a:lnTo>
                  <a:lnTo>
                    <a:pt x="345554" y="1352550"/>
                  </a:lnTo>
                  <a:close/>
                </a:path>
                <a:path w="2017395" h="1412875">
                  <a:moveTo>
                    <a:pt x="350126" y="1126998"/>
                  </a:moveTo>
                  <a:lnTo>
                    <a:pt x="346989" y="1118095"/>
                  </a:lnTo>
                  <a:lnTo>
                    <a:pt x="337553" y="1114044"/>
                  </a:lnTo>
                  <a:lnTo>
                    <a:pt x="328129" y="1118095"/>
                  </a:lnTo>
                  <a:lnTo>
                    <a:pt x="324993" y="1126998"/>
                  </a:lnTo>
                  <a:lnTo>
                    <a:pt x="328129" y="1135913"/>
                  </a:lnTo>
                  <a:lnTo>
                    <a:pt x="337553" y="1139952"/>
                  </a:lnTo>
                  <a:lnTo>
                    <a:pt x="346989" y="1135913"/>
                  </a:lnTo>
                  <a:lnTo>
                    <a:pt x="350126" y="1126998"/>
                  </a:lnTo>
                  <a:close/>
                </a:path>
                <a:path w="2017395" h="1412875">
                  <a:moveTo>
                    <a:pt x="357759" y="1293876"/>
                  </a:moveTo>
                  <a:lnTo>
                    <a:pt x="354609" y="1284452"/>
                  </a:lnTo>
                  <a:lnTo>
                    <a:pt x="345186" y="1280160"/>
                  </a:lnTo>
                  <a:lnTo>
                    <a:pt x="334899" y="1284452"/>
                  </a:lnTo>
                  <a:lnTo>
                    <a:pt x="331470" y="1293876"/>
                  </a:lnTo>
                  <a:lnTo>
                    <a:pt x="334899" y="1303312"/>
                  </a:lnTo>
                  <a:lnTo>
                    <a:pt x="345186" y="1307592"/>
                  </a:lnTo>
                  <a:lnTo>
                    <a:pt x="354609" y="1303312"/>
                  </a:lnTo>
                  <a:lnTo>
                    <a:pt x="357759" y="1293876"/>
                  </a:lnTo>
                  <a:close/>
                </a:path>
                <a:path w="2017395" h="1412875">
                  <a:moveTo>
                    <a:pt x="364236" y="1228344"/>
                  </a:moveTo>
                  <a:lnTo>
                    <a:pt x="361378" y="1219962"/>
                  </a:lnTo>
                  <a:lnTo>
                    <a:pt x="352806" y="1216152"/>
                  </a:lnTo>
                  <a:lnTo>
                    <a:pt x="343369" y="1219962"/>
                  </a:lnTo>
                  <a:lnTo>
                    <a:pt x="340233" y="1228344"/>
                  </a:lnTo>
                  <a:lnTo>
                    <a:pt x="343369" y="1236726"/>
                  </a:lnTo>
                  <a:lnTo>
                    <a:pt x="352806" y="1240536"/>
                  </a:lnTo>
                  <a:lnTo>
                    <a:pt x="361378" y="1236726"/>
                  </a:lnTo>
                  <a:lnTo>
                    <a:pt x="364236" y="1228344"/>
                  </a:lnTo>
                  <a:close/>
                </a:path>
                <a:path w="2017395" h="1412875">
                  <a:moveTo>
                    <a:pt x="401574" y="704100"/>
                  </a:moveTo>
                  <a:lnTo>
                    <a:pt x="398132" y="694664"/>
                  </a:lnTo>
                  <a:lnTo>
                    <a:pt x="387845" y="690384"/>
                  </a:lnTo>
                  <a:lnTo>
                    <a:pt x="378421" y="694664"/>
                  </a:lnTo>
                  <a:lnTo>
                    <a:pt x="375285" y="704100"/>
                  </a:lnTo>
                  <a:lnTo>
                    <a:pt x="378421" y="713524"/>
                  </a:lnTo>
                  <a:lnTo>
                    <a:pt x="387845" y="717816"/>
                  </a:lnTo>
                  <a:lnTo>
                    <a:pt x="398132" y="713524"/>
                  </a:lnTo>
                  <a:lnTo>
                    <a:pt x="401574" y="704100"/>
                  </a:lnTo>
                  <a:close/>
                </a:path>
                <a:path w="2017395" h="1412875">
                  <a:moveTo>
                    <a:pt x="444614" y="675144"/>
                  </a:moveTo>
                  <a:lnTo>
                    <a:pt x="441477" y="666762"/>
                  </a:lnTo>
                  <a:lnTo>
                    <a:pt x="432054" y="662952"/>
                  </a:lnTo>
                  <a:lnTo>
                    <a:pt x="423468" y="666762"/>
                  </a:lnTo>
                  <a:lnTo>
                    <a:pt x="420611" y="675144"/>
                  </a:lnTo>
                  <a:lnTo>
                    <a:pt x="423468" y="683526"/>
                  </a:lnTo>
                  <a:lnTo>
                    <a:pt x="432054" y="687324"/>
                  </a:lnTo>
                  <a:lnTo>
                    <a:pt x="441477" y="683526"/>
                  </a:lnTo>
                  <a:lnTo>
                    <a:pt x="444614" y="675144"/>
                  </a:lnTo>
                  <a:close/>
                </a:path>
                <a:path w="2017395" h="1412875">
                  <a:moveTo>
                    <a:pt x="464058" y="705040"/>
                  </a:moveTo>
                  <a:lnTo>
                    <a:pt x="461772" y="698068"/>
                  </a:lnTo>
                  <a:lnTo>
                    <a:pt x="454901" y="694944"/>
                  </a:lnTo>
                  <a:lnTo>
                    <a:pt x="447192" y="698284"/>
                  </a:lnTo>
                  <a:lnTo>
                    <a:pt x="444627" y="705612"/>
                  </a:lnTo>
                  <a:lnTo>
                    <a:pt x="447192" y="712952"/>
                  </a:lnTo>
                  <a:lnTo>
                    <a:pt x="454901" y="716292"/>
                  </a:lnTo>
                  <a:lnTo>
                    <a:pt x="461772" y="712304"/>
                  </a:lnTo>
                  <a:lnTo>
                    <a:pt x="464058" y="705040"/>
                  </a:lnTo>
                  <a:close/>
                </a:path>
                <a:path w="2017395" h="1412875">
                  <a:moveTo>
                    <a:pt x="511302" y="635520"/>
                  </a:moveTo>
                  <a:lnTo>
                    <a:pt x="508254" y="632472"/>
                  </a:lnTo>
                  <a:lnTo>
                    <a:pt x="506730" y="629424"/>
                  </a:lnTo>
                  <a:lnTo>
                    <a:pt x="505206" y="629424"/>
                  </a:lnTo>
                  <a:lnTo>
                    <a:pt x="502158" y="626376"/>
                  </a:lnTo>
                  <a:lnTo>
                    <a:pt x="494538" y="626376"/>
                  </a:lnTo>
                  <a:lnTo>
                    <a:pt x="493014" y="627900"/>
                  </a:lnTo>
                  <a:lnTo>
                    <a:pt x="489966" y="627900"/>
                  </a:lnTo>
                  <a:lnTo>
                    <a:pt x="489966" y="629424"/>
                  </a:lnTo>
                  <a:lnTo>
                    <a:pt x="486918" y="632472"/>
                  </a:lnTo>
                  <a:lnTo>
                    <a:pt x="485394" y="638568"/>
                  </a:lnTo>
                  <a:lnTo>
                    <a:pt x="486918" y="641616"/>
                  </a:lnTo>
                  <a:lnTo>
                    <a:pt x="486918" y="646188"/>
                  </a:lnTo>
                  <a:lnTo>
                    <a:pt x="488442" y="647712"/>
                  </a:lnTo>
                  <a:lnTo>
                    <a:pt x="488442" y="649236"/>
                  </a:lnTo>
                  <a:lnTo>
                    <a:pt x="493014" y="653808"/>
                  </a:lnTo>
                  <a:lnTo>
                    <a:pt x="493014" y="655332"/>
                  </a:lnTo>
                  <a:lnTo>
                    <a:pt x="503682" y="655332"/>
                  </a:lnTo>
                  <a:lnTo>
                    <a:pt x="508254" y="650760"/>
                  </a:lnTo>
                  <a:lnTo>
                    <a:pt x="508254" y="647712"/>
                  </a:lnTo>
                  <a:lnTo>
                    <a:pt x="509778" y="646188"/>
                  </a:lnTo>
                  <a:lnTo>
                    <a:pt x="509778" y="643140"/>
                  </a:lnTo>
                  <a:lnTo>
                    <a:pt x="511302" y="641616"/>
                  </a:lnTo>
                  <a:lnTo>
                    <a:pt x="511302" y="635520"/>
                  </a:lnTo>
                  <a:close/>
                </a:path>
                <a:path w="2017395" h="1412875">
                  <a:moveTo>
                    <a:pt x="599300" y="617994"/>
                  </a:moveTo>
                  <a:lnTo>
                    <a:pt x="595591" y="608037"/>
                  </a:lnTo>
                  <a:lnTo>
                    <a:pt x="584441" y="603516"/>
                  </a:lnTo>
                  <a:lnTo>
                    <a:pt x="574154" y="608037"/>
                  </a:lnTo>
                  <a:lnTo>
                    <a:pt x="570725" y="617994"/>
                  </a:lnTo>
                  <a:lnTo>
                    <a:pt x="574154" y="627938"/>
                  </a:lnTo>
                  <a:lnTo>
                    <a:pt x="584441" y="632460"/>
                  </a:lnTo>
                  <a:lnTo>
                    <a:pt x="595591" y="627938"/>
                  </a:lnTo>
                  <a:lnTo>
                    <a:pt x="599300" y="617994"/>
                  </a:lnTo>
                  <a:close/>
                </a:path>
                <a:path w="2017395" h="1412875">
                  <a:moveTo>
                    <a:pt x="1751838" y="137350"/>
                  </a:moveTo>
                  <a:lnTo>
                    <a:pt x="1749552" y="130898"/>
                  </a:lnTo>
                  <a:lnTo>
                    <a:pt x="1742694" y="128016"/>
                  </a:lnTo>
                  <a:lnTo>
                    <a:pt x="1735836" y="131114"/>
                  </a:lnTo>
                  <a:lnTo>
                    <a:pt x="1733550" y="137922"/>
                  </a:lnTo>
                  <a:lnTo>
                    <a:pt x="1735836" y="144741"/>
                  </a:lnTo>
                  <a:lnTo>
                    <a:pt x="1742694" y="147840"/>
                  </a:lnTo>
                  <a:lnTo>
                    <a:pt x="1749552" y="144094"/>
                  </a:lnTo>
                  <a:lnTo>
                    <a:pt x="1751838" y="137350"/>
                  </a:lnTo>
                  <a:close/>
                </a:path>
                <a:path w="2017395" h="1412875">
                  <a:moveTo>
                    <a:pt x="1791449" y="107442"/>
                  </a:moveTo>
                  <a:lnTo>
                    <a:pt x="1788033" y="98539"/>
                  </a:lnTo>
                  <a:lnTo>
                    <a:pt x="1777746" y="94488"/>
                  </a:lnTo>
                  <a:lnTo>
                    <a:pt x="1769173" y="98539"/>
                  </a:lnTo>
                  <a:lnTo>
                    <a:pt x="1766316" y="107442"/>
                  </a:lnTo>
                  <a:lnTo>
                    <a:pt x="1769173" y="116357"/>
                  </a:lnTo>
                  <a:lnTo>
                    <a:pt x="1777746" y="120396"/>
                  </a:lnTo>
                  <a:lnTo>
                    <a:pt x="1788033" y="116357"/>
                  </a:lnTo>
                  <a:lnTo>
                    <a:pt x="1791449" y="107442"/>
                  </a:lnTo>
                  <a:close/>
                </a:path>
                <a:path w="2017395" h="1412875">
                  <a:moveTo>
                    <a:pt x="1819643" y="151638"/>
                  </a:moveTo>
                  <a:lnTo>
                    <a:pt x="1816785" y="142735"/>
                  </a:lnTo>
                  <a:lnTo>
                    <a:pt x="1808213" y="138684"/>
                  </a:lnTo>
                  <a:lnTo>
                    <a:pt x="1798789" y="142735"/>
                  </a:lnTo>
                  <a:lnTo>
                    <a:pt x="1795653" y="151638"/>
                  </a:lnTo>
                  <a:lnTo>
                    <a:pt x="1798789" y="160553"/>
                  </a:lnTo>
                  <a:lnTo>
                    <a:pt x="1808213" y="164592"/>
                  </a:lnTo>
                  <a:lnTo>
                    <a:pt x="1816785" y="160553"/>
                  </a:lnTo>
                  <a:lnTo>
                    <a:pt x="1819643" y="151638"/>
                  </a:lnTo>
                  <a:close/>
                </a:path>
                <a:path w="2017395" h="1412875">
                  <a:moveTo>
                    <a:pt x="1831073" y="129540"/>
                  </a:moveTo>
                  <a:lnTo>
                    <a:pt x="1828787" y="123253"/>
                  </a:lnTo>
                  <a:lnTo>
                    <a:pt x="1821929" y="120396"/>
                  </a:lnTo>
                  <a:lnTo>
                    <a:pt x="1815934" y="123253"/>
                  </a:lnTo>
                  <a:lnTo>
                    <a:pt x="1813928" y="129540"/>
                  </a:lnTo>
                  <a:lnTo>
                    <a:pt x="1815934" y="135826"/>
                  </a:lnTo>
                  <a:lnTo>
                    <a:pt x="1821929" y="138684"/>
                  </a:lnTo>
                  <a:lnTo>
                    <a:pt x="1828787" y="135826"/>
                  </a:lnTo>
                  <a:lnTo>
                    <a:pt x="1831073" y="129540"/>
                  </a:lnTo>
                  <a:close/>
                </a:path>
                <a:path w="2017395" h="1412875">
                  <a:moveTo>
                    <a:pt x="1833359" y="77724"/>
                  </a:moveTo>
                  <a:lnTo>
                    <a:pt x="1830501" y="70396"/>
                  </a:lnTo>
                  <a:lnTo>
                    <a:pt x="1821929" y="67068"/>
                  </a:lnTo>
                  <a:lnTo>
                    <a:pt x="1815071" y="70396"/>
                  </a:lnTo>
                  <a:lnTo>
                    <a:pt x="1812785" y="77724"/>
                  </a:lnTo>
                  <a:lnTo>
                    <a:pt x="1815071" y="85064"/>
                  </a:lnTo>
                  <a:lnTo>
                    <a:pt x="1821929" y="88392"/>
                  </a:lnTo>
                  <a:lnTo>
                    <a:pt x="1830501" y="85064"/>
                  </a:lnTo>
                  <a:lnTo>
                    <a:pt x="1833359" y="77724"/>
                  </a:lnTo>
                  <a:close/>
                </a:path>
                <a:path w="2017395" h="1412875">
                  <a:moveTo>
                    <a:pt x="1888998" y="100596"/>
                  </a:moveTo>
                  <a:lnTo>
                    <a:pt x="1886712" y="94310"/>
                  </a:lnTo>
                  <a:lnTo>
                    <a:pt x="1879854" y="91452"/>
                  </a:lnTo>
                  <a:lnTo>
                    <a:pt x="1873846" y="94310"/>
                  </a:lnTo>
                  <a:lnTo>
                    <a:pt x="1871840" y="100596"/>
                  </a:lnTo>
                  <a:lnTo>
                    <a:pt x="1873846" y="106883"/>
                  </a:lnTo>
                  <a:lnTo>
                    <a:pt x="1879854" y="109740"/>
                  </a:lnTo>
                  <a:lnTo>
                    <a:pt x="1886712" y="106883"/>
                  </a:lnTo>
                  <a:lnTo>
                    <a:pt x="1888998" y="100596"/>
                  </a:lnTo>
                  <a:close/>
                </a:path>
                <a:path w="2017395" h="1412875">
                  <a:moveTo>
                    <a:pt x="2017382" y="12954"/>
                  </a:moveTo>
                  <a:lnTo>
                    <a:pt x="2014245" y="4051"/>
                  </a:lnTo>
                  <a:lnTo>
                    <a:pt x="2004822" y="0"/>
                  </a:lnTo>
                  <a:lnTo>
                    <a:pt x="1995385" y="4051"/>
                  </a:lnTo>
                  <a:lnTo>
                    <a:pt x="1992236" y="12954"/>
                  </a:lnTo>
                  <a:lnTo>
                    <a:pt x="1995385" y="21869"/>
                  </a:lnTo>
                  <a:lnTo>
                    <a:pt x="2004822" y="25908"/>
                  </a:lnTo>
                  <a:lnTo>
                    <a:pt x="2014245" y="21869"/>
                  </a:lnTo>
                  <a:lnTo>
                    <a:pt x="2017382" y="12954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87396" y="3660660"/>
              <a:ext cx="861694" cy="226060"/>
            </a:xfrm>
            <a:custGeom>
              <a:avLst/>
              <a:gdLst/>
              <a:ahLst/>
              <a:cxnLst/>
              <a:rect l="l" t="t" r="r" b="b"/>
              <a:pathLst>
                <a:path w="861695" h="226060">
                  <a:moveTo>
                    <a:pt x="533171" y="225539"/>
                  </a:moveTo>
                  <a:lnTo>
                    <a:pt x="100584" y="109715"/>
                  </a:lnTo>
                  <a:lnTo>
                    <a:pt x="99060" y="155435"/>
                  </a:lnTo>
                  <a:lnTo>
                    <a:pt x="94843" y="225539"/>
                  </a:lnTo>
                  <a:lnTo>
                    <a:pt x="533171" y="225539"/>
                  </a:lnTo>
                  <a:close/>
                </a:path>
                <a:path w="861695" h="226060">
                  <a:moveTo>
                    <a:pt x="861415" y="225539"/>
                  </a:moveTo>
                  <a:lnTo>
                    <a:pt x="22860" y="0"/>
                  </a:lnTo>
                  <a:lnTo>
                    <a:pt x="0" y="82283"/>
                  </a:lnTo>
                  <a:lnTo>
                    <a:pt x="535241" y="225539"/>
                  </a:lnTo>
                  <a:lnTo>
                    <a:pt x="861415" y="225539"/>
                  </a:lnTo>
                  <a:close/>
                </a:path>
              </a:pathLst>
            </a:custGeom>
            <a:solidFill>
              <a:srgbClr val="DB83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86456" y="2592336"/>
              <a:ext cx="6334125" cy="1294130"/>
            </a:xfrm>
            <a:custGeom>
              <a:avLst/>
              <a:gdLst/>
              <a:ahLst/>
              <a:cxnLst/>
              <a:rect l="l" t="t" r="r" b="b"/>
              <a:pathLst>
                <a:path w="6334125" h="1294129">
                  <a:moveTo>
                    <a:pt x="434111" y="1293863"/>
                  </a:moveTo>
                  <a:lnTo>
                    <a:pt x="1524" y="1178052"/>
                  </a:lnTo>
                  <a:lnTo>
                    <a:pt x="0" y="1223759"/>
                  </a:lnTo>
                  <a:lnTo>
                    <a:pt x="261061" y="1293863"/>
                  </a:lnTo>
                  <a:lnTo>
                    <a:pt x="434111" y="1293863"/>
                  </a:lnTo>
                  <a:close/>
                </a:path>
                <a:path w="6334125" h="1294129">
                  <a:moveTo>
                    <a:pt x="6333744" y="300228"/>
                  </a:moveTo>
                  <a:lnTo>
                    <a:pt x="6332220" y="268224"/>
                  </a:lnTo>
                  <a:lnTo>
                    <a:pt x="6326124" y="239268"/>
                  </a:lnTo>
                  <a:lnTo>
                    <a:pt x="6321552" y="210312"/>
                  </a:lnTo>
                  <a:lnTo>
                    <a:pt x="6318732" y="202692"/>
                  </a:lnTo>
                  <a:lnTo>
                    <a:pt x="6310884" y="181356"/>
                  </a:lnTo>
                  <a:lnTo>
                    <a:pt x="6297168" y="155448"/>
                  </a:lnTo>
                  <a:lnTo>
                    <a:pt x="6266688" y="108204"/>
                  </a:lnTo>
                  <a:lnTo>
                    <a:pt x="6202680" y="50292"/>
                  </a:lnTo>
                  <a:lnTo>
                    <a:pt x="6150864" y="24384"/>
                  </a:lnTo>
                  <a:lnTo>
                    <a:pt x="6123432" y="13716"/>
                  </a:lnTo>
                  <a:lnTo>
                    <a:pt x="6094476" y="4572"/>
                  </a:lnTo>
                  <a:lnTo>
                    <a:pt x="6065520" y="0"/>
                  </a:lnTo>
                  <a:lnTo>
                    <a:pt x="5594604" y="0"/>
                  </a:lnTo>
                  <a:lnTo>
                    <a:pt x="5594604" y="178308"/>
                  </a:lnTo>
                  <a:lnTo>
                    <a:pt x="5591556" y="187452"/>
                  </a:lnTo>
                  <a:lnTo>
                    <a:pt x="5586984" y="195072"/>
                  </a:lnTo>
                  <a:lnTo>
                    <a:pt x="5579364" y="199644"/>
                  </a:lnTo>
                  <a:lnTo>
                    <a:pt x="5568696" y="202692"/>
                  </a:lnTo>
                  <a:lnTo>
                    <a:pt x="5192268" y="202692"/>
                  </a:lnTo>
                  <a:lnTo>
                    <a:pt x="5181600" y="199644"/>
                  </a:lnTo>
                  <a:lnTo>
                    <a:pt x="5173980" y="195072"/>
                  </a:lnTo>
                  <a:lnTo>
                    <a:pt x="5167884" y="187452"/>
                  </a:lnTo>
                  <a:lnTo>
                    <a:pt x="5167884" y="169164"/>
                  </a:lnTo>
                  <a:lnTo>
                    <a:pt x="5173980" y="160020"/>
                  </a:lnTo>
                  <a:lnTo>
                    <a:pt x="5181600" y="155448"/>
                  </a:lnTo>
                  <a:lnTo>
                    <a:pt x="5579364" y="155448"/>
                  </a:lnTo>
                  <a:lnTo>
                    <a:pt x="5586984" y="160020"/>
                  </a:lnTo>
                  <a:lnTo>
                    <a:pt x="5591556" y="169164"/>
                  </a:lnTo>
                  <a:lnTo>
                    <a:pt x="5594604" y="178308"/>
                  </a:lnTo>
                  <a:lnTo>
                    <a:pt x="5594604" y="0"/>
                  </a:lnTo>
                  <a:lnTo>
                    <a:pt x="4696968" y="0"/>
                  </a:lnTo>
                  <a:lnTo>
                    <a:pt x="4666488" y="4572"/>
                  </a:lnTo>
                  <a:lnTo>
                    <a:pt x="4637532" y="13716"/>
                  </a:lnTo>
                  <a:lnTo>
                    <a:pt x="4610100" y="24384"/>
                  </a:lnTo>
                  <a:lnTo>
                    <a:pt x="4584192" y="33528"/>
                  </a:lnTo>
                  <a:lnTo>
                    <a:pt x="4536948" y="68580"/>
                  </a:lnTo>
                  <a:lnTo>
                    <a:pt x="4494276" y="108204"/>
                  </a:lnTo>
                  <a:lnTo>
                    <a:pt x="4463796" y="155448"/>
                  </a:lnTo>
                  <a:lnTo>
                    <a:pt x="4434840" y="239268"/>
                  </a:lnTo>
                  <a:lnTo>
                    <a:pt x="4425696" y="300228"/>
                  </a:lnTo>
                  <a:lnTo>
                    <a:pt x="4425696" y="1293876"/>
                  </a:lnTo>
                  <a:lnTo>
                    <a:pt x="4501896" y="1293876"/>
                  </a:lnTo>
                  <a:lnTo>
                    <a:pt x="4501896" y="419100"/>
                  </a:lnTo>
                  <a:lnTo>
                    <a:pt x="6257544" y="419100"/>
                  </a:lnTo>
                  <a:lnTo>
                    <a:pt x="6257544" y="1293876"/>
                  </a:lnTo>
                  <a:lnTo>
                    <a:pt x="6333744" y="1293876"/>
                  </a:lnTo>
                  <a:lnTo>
                    <a:pt x="6333744" y="419100"/>
                  </a:lnTo>
                  <a:lnTo>
                    <a:pt x="6333744" y="300228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4635" y="2891027"/>
              <a:ext cx="1781555" cy="9951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7200" y="3886200"/>
              <a:ext cx="9144000" cy="2573020"/>
            </a:xfrm>
            <a:custGeom>
              <a:avLst/>
              <a:gdLst/>
              <a:ahLst/>
              <a:cxnLst/>
              <a:rect l="l" t="t" r="r" b="b"/>
              <a:pathLst>
                <a:path w="9144000" h="2573020">
                  <a:moveTo>
                    <a:pt x="9144000" y="2572512"/>
                  </a:moveTo>
                  <a:lnTo>
                    <a:pt x="0" y="2572512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257251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7199" y="3886199"/>
              <a:ext cx="9144000" cy="719455"/>
            </a:xfrm>
            <a:custGeom>
              <a:avLst/>
              <a:gdLst/>
              <a:ahLst/>
              <a:cxnLst/>
              <a:rect l="l" t="t" r="r" b="b"/>
              <a:pathLst>
                <a:path w="9144000" h="719454">
                  <a:moveTo>
                    <a:pt x="9144000" y="719328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719328"/>
                  </a:lnTo>
                  <a:close/>
                </a:path>
              </a:pathLst>
            </a:custGeom>
            <a:solidFill>
              <a:srgbClr val="B5D6E2">
                <a:alpha val="1718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7200" y="3886199"/>
              <a:ext cx="7896225" cy="1213485"/>
            </a:xfrm>
            <a:custGeom>
              <a:avLst/>
              <a:gdLst/>
              <a:ahLst/>
              <a:cxnLst/>
              <a:rect l="l" t="t" r="r" b="b"/>
              <a:pathLst>
                <a:path w="7896225" h="1213485">
                  <a:moveTo>
                    <a:pt x="445008" y="294144"/>
                  </a:moveTo>
                  <a:lnTo>
                    <a:pt x="440169" y="275805"/>
                  </a:lnTo>
                  <a:lnTo>
                    <a:pt x="422338" y="235470"/>
                  </a:lnTo>
                  <a:lnTo>
                    <a:pt x="386499" y="195122"/>
                  </a:lnTo>
                  <a:lnTo>
                    <a:pt x="327660" y="176796"/>
                  </a:lnTo>
                  <a:lnTo>
                    <a:pt x="267309" y="187744"/>
                  </a:lnTo>
                  <a:lnTo>
                    <a:pt x="226682" y="211848"/>
                  </a:lnTo>
                  <a:lnTo>
                    <a:pt x="203784" y="235940"/>
                  </a:lnTo>
                  <a:lnTo>
                    <a:pt x="196583" y="246900"/>
                  </a:lnTo>
                  <a:lnTo>
                    <a:pt x="192659" y="218795"/>
                  </a:lnTo>
                  <a:lnTo>
                    <a:pt x="173151" y="156984"/>
                  </a:lnTo>
                  <a:lnTo>
                    <a:pt x="126504" y="95161"/>
                  </a:lnTo>
                  <a:lnTo>
                    <a:pt x="41148" y="67068"/>
                  </a:lnTo>
                  <a:lnTo>
                    <a:pt x="38100" y="67068"/>
                  </a:lnTo>
                  <a:lnTo>
                    <a:pt x="28067" y="67348"/>
                  </a:lnTo>
                  <a:lnTo>
                    <a:pt x="18478" y="68211"/>
                  </a:lnTo>
                  <a:lnTo>
                    <a:pt x="9156" y="69634"/>
                  </a:lnTo>
                  <a:lnTo>
                    <a:pt x="0" y="71640"/>
                  </a:lnTo>
                  <a:lnTo>
                    <a:pt x="0" y="291096"/>
                  </a:lnTo>
                  <a:lnTo>
                    <a:pt x="445008" y="294144"/>
                  </a:lnTo>
                  <a:close/>
                </a:path>
                <a:path w="7896225" h="1213485">
                  <a:moveTo>
                    <a:pt x="2892539" y="1199400"/>
                  </a:moveTo>
                  <a:lnTo>
                    <a:pt x="2884474" y="1176299"/>
                  </a:lnTo>
                  <a:lnTo>
                    <a:pt x="2862249" y="1125486"/>
                  </a:lnTo>
                  <a:lnTo>
                    <a:pt x="2828899" y="1074661"/>
                  </a:lnTo>
                  <a:lnTo>
                    <a:pt x="2787396" y="1051572"/>
                  </a:lnTo>
                  <a:lnTo>
                    <a:pt x="2750883" y="1068476"/>
                  </a:lnTo>
                  <a:lnTo>
                    <a:pt x="2728518" y="1105674"/>
                  </a:lnTo>
                  <a:lnTo>
                    <a:pt x="2717304" y="1142860"/>
                  </a:lnTo>
                  <a:lnTo>
                    <a:pt x="2714244" y="1159776"/>
                  </a:lnTo>
                  <a:lnTo>
                    <a:pt x="2707779" y="1126909"/>
                  </a:lnTo>
                  <a:lnTo>
                    <a:pt x="2690037" y="1054620"/>
                  </a:lnTo>
                  <a:lnTo>
                    <a:pt x="2663444" y="982319"/>
                  </a:lnTo>
                  <a:lnTo>
                    <a:pt x="2630411" y="949464"/>
                  </a:lnTo>
                  <a:lnTo>
                    <a:pt x="2599931" y="961605"/>
                  </a:lnTo>
                  <a:lnTo>
                    <a:pt x="2577452" y="988326"/>
                  </a:lnTo>
                  <a:lnTo>
                    <a:pt x="2563545" y="1015034"/>
                  </a:lnTo>
                  <a:lnTo>
                    <a:pt x="2558783" y="1027188"/>
                  </a:lnTo>
                  <a:lnTo>
                    <a:pt x="2545219" y="986701"/>
                  </a:lnTo>
                  <a:lnTo>
                    <a:pt x="2505062" y="897648"/>
                  </a:lnTo>
                  <a:lnTo>
                    <a:pt x="2439200" y="808583"/>
                  </a:lnTo>
                  <a:lnTo>
                    <a:pt x="2348471" y="768108"/>
                  </a:lnTo>
                  <a:lnTo>
                    <a:pt x="2260612" y="824306"/>
                  </a:lnTo>
                  <a:lnTo>
                    <a:pt x="2201024" y="947940"/>
                  </a:lnTo>
                  <a:lnTo>
                    <a:pt x="2167166" y="1071575"/>
                  </a:lnTo>
                  <a:lnTo>
                    <a:pt x="2156447" y="1127772"/>
                  </a:lnTo>
                  <a:lnTo>
                    <a:pt x="2148573" y="1109433"/>
                  </a:lnTo>
                  <a:lnTo>
                    <a:pt x="2127681" y="1069098"/>
                  </a:lnTo>
                  <a:lnTo>
                    <a:pt x="2097951" y="1028750"/>
                  </a:lnTo>
                  <a:lnTo>
                    <a:pt x="2063483" y="1010424"/>
                  </a:lnTo>
                  <a:lnTo>
                    <a:pt x="2034908" y="1031138"/>
                  </a:lnTo>
                  <a:lnTo>
                    <a:pt x="2016620" y="1076718"/>
                  </a:lnTo>
                  <a:lnTo>
                    <a:pt x="2006904" y="1122286"/>
                  </a:lnTo>
                  <a:lnTo>
                    <a:pt x="2004047" y="1143012"/>
                  </a:lnTo>
                  <a:lnTo>
                    <a:pt x="2002599" y="1107046"/>
                  </a:lnTo>
                  <a:lnTo>
                    <a:pt x="1988997" y="1027950"/>
                  </a:lnTo>
                  <a:lnTo>
                    <a:pt x="1949399" y="948842"/>
                  </a:lnTo>
                  <a:lnTo>
                    <a:pt x="1869935" y="912888"/>
                  </a:lnTo>
                  <a:lnTo>
                    <a:pt x="1788401" y="959789"/>
                  </a:lnTo>
                  <a:lnTo>
                    <a:pt x="1745729" y="1063002"/>
                  </a:lnTo>
                  <a:lnTo>
                    <a:pt x="1729346" y="1166202"/>
                  </a:lnTo>
                  <a:lnTo>
                    <a:pt x="1726679" y="1213116"/>
                  </a:lnTo>
                  <a:lnTo>
                    <a:pt x="2892539" y="1199400"/>
                  </a:lnTo>
                  <a:close/>
                </a:path>
                <a:path w="7896225" h="1213485">
                  <a:moveTo>
                    <a:pt x="7895844" y="193560"/>
                  </a:moveTo>
                  <a:lnTo>
                    <a:pt x="7888046" y="162839"/>
                  </a:lnTo>
                  <a:lnTo>
                    <a:pt x="7867624" y="115836"/>
                  </a:lnTo>
                  <a:lnTo>
                    <a:pt x="7858696" y="95262"/>
                  </a:lnTo>
                  <a:lnTo>
                    <a:pt x="7798752" y="27673"/>
                  </a:lnTo>
                  <a:lnTo>
                    <a:pt x="7709116" y="0"/>
                  </a:lnTo>
                  <a:lnTo>
                    <a:pt x="7682357" y="0"/>
                  </a:lnTo>
                  <a:lnTo>
                    <a:pt x="7596327" y="15532"/>
                  </a:lnTo>
                  <a:lnTo>
                    <a:pt x="7527417" y="56400"/>
                  </a:lnTo>
                  <a:lnTo>
                    <a:pt x="7488783" y="97256"/>
                  </a:lnTo>
                  <a:lnTo>
                    <a:pt x="7476744" y="115836"/>
                  </a:lnTo>
                  <a:lnTo>
                    <a:pt x="7473035" y="88404"/>
                  </a:lnTo>
                  <a:lnTo>
                    <a:pt x="7470280" y="67970"/>
                  </a:lnTo>
                  <a:lnTo>
                    <a:pt x="7449248" y="0"/>
                  </a:lnTo>
                  <a:lnTo>
                    <a:pt x="6963486" y="0"/>
                  </a:lnTo>
                  <a:lnTo>
                    <a:pt x="6945223" y="44818"/>
                  </a:lnTo>
                  <a:lnTo>
                    <a:pt x="6935724" y="88404"/>
                  </a:lnTo>
                  <a:lnTo>
                    <a:pt x="6921246" y="65303"/>
                  </a:lnTo>
                  <a:lnTo>
                    <a:pt x="6878193" y="14490"/>
                  </a:lnTo>
                  <a:lnTo>
                    <a:pt x="6857936" y="0"/>
                  </a:lnTo>
                  <a:lnTo>
                    <a:pt x="6610820" y="0"/>
                  </a:lnTo>
                  <a:lnTo>
                    <a:pt x="6577952" y="61734"/>
                  </a:lnTo>
                  <a:lnTo>
                    <a:pt x="6561620" y="145021"/>
                  </a:lnTo>
                  <a:lnTo>
                    <a:pt x="6559296" y="182892"/>
                  </a:lnTo>
                  <a:lnTo>
                    <a:pt x="7895844" y="1935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7187" y="3886199"/>
              <a:ext cx="775335" cy="2573020"/>
            </a:xfrm>
            <a:custGeom>
              <a:avLst/>
              <a:gdLst/>
              <a:ahLst/>
              <a:cxnLst/>
              <a:rect l="l" t="t" r="r" b="b"/>
              <a:pathLst>
                <a:path w="775335" h="2573020">
                  <a:moveTo>
                    <a:pt x="774763" y="2572512"/>
                  </a:moveTo>
                  <a:lnTo>
                    <a:pt x="672084" y="502920"/>
                  </a:lnTo>
                  <a:lnTo>
                    <a:pt x="647319" y="0"/>
                  </a:lnTo>
                  <a:lnTo>
                    <a:pt x="573024" y="0"/>
                  </a:lnTo>
                  <a:lnTo>
                    <a:pt x="573024" y="1917204"/>
                  </a:lnTo>
                  <a:lnTo>
                    <a:pt x="544068" y="1888248"/>
                  </a:lnTo>
                  <a:lnTo>
                    <a:pt x="198120" y="1560588"/>
                  </a:lnTo>
                  <a:lnTo>
                    <a:pt x="382524" y="1408188"/>
                  </a:lnTo>
                  <a:lnTo>
                    <a:pt x="541210" y="1279448"/>
                  </a:lnTo>
                  <a:lnTo>
                    <a:pt x="573024" y="1917204"/>
                  </a:lnTo>
                  <a:lnTo>
                    <a:pt x="573024" y="0"/>
                  </a:lnTo>
                  <a:lnTo>
                    <a:pt x="536448" y="0"/>
                  </a:lnTo>
                  <a:lnTo>
                    <a:pt x="536448" y="1150620"/>
                  </a:lnTo>
                  <a:lnTo>
                    <a:pt x="457200" y="1076363"/>
                  </a:lnTo>
                  <a:lnTo>
                    <a:pt x="457200" y="1214640"/>
                  </a:lnTo>
                  <a:lnTo>
                    <a:pt x="74676" y="1511820"/>
                  </a:lnTo>
                  <a:lnTo>
                    <a:pt x="44196" y="1536204"/>
                  </a:lnTo>
                  <a:lnTo>
                    <a:pt x="141732" y="896137"/>
                  </a:lnTo>
                  <a:lnTo>
                    <a:pt x="420624" y="1178064"/>
                  </a:lnTo>
                  <a:lnTo>
                    <a:pt x="457200" y="1214640"/>
                  </a:lnTo>
                  <a:lnTo>
                    <a:pt x="457200" y="1076363"/>
                  </a:lnTo>
                  <a:lnTo>
                    <a:pt x="438912" y="1059192"/>
                  </a:lnTo>
                  <a:lnTo>
                    <a:pt x="213360" y="842784"/>
                  </a:lnTo>
                  <a:lnTo>
                    <a:pt x="496824" y="609612"/>
                  </a:lnTo>
                  <a:lnTo>
                    <a:pt x="509143" y="600036"/>
                  </a:lnTo>
                  <a:lnTo>
                    <a:pt x="536448" y="1150620"/>
                  </a:lnTo>
                  <a:lnTo>
                    <a:pt x="536448" y="0"/>
                  </a:lnTo>
                  <a:lnTo>
                    <a:pt x="504863" y="0"/>
                  </a:lnTo>
                  <a:lnTo>
                    <a:pt x="504863" y="508025"/>
                  </a:lnTo>
                  <a:lnTo>
                    <a:pt x="160020" y="775728"/>
                  </a:lnTo>
                  <a:lnTo>
                    <a:pt x="242252" y="227469"/>
                  </a:lnTo>
                  <a:lnTo>
                    <a:pt x="504444" y="490715"/>
                  </a:lnTo>
                  <a:lnTo>
                    <a:pt x="504444" y="502920"/>
                  </a:lnTo>
                  <a:lnTo>
                    <a:pt x="504863" y="508025"/>
                  </a:lnTo>
                  <a:lnTo>
                    <a:pt x="504863" y="0"/>
                  </a:lnTo>
                  <a:lnTo>
                    <a:pt x="479717" y="0"/>
                  </a:lnTo>
                  <a:lnTo>
                    <a:pt x="499872" y="385572"/>
                  </a:lnTo>
                  <a:lnTo>
                    <a:pt x="252984" y="152412"/>
                  </a:lnTo>
                  <a:lnTo>
                    <a:pt x="262115" y="99085"/>
                  </a:lnTo>
                  <a:lnTo>
                    <a:pt x="382358" y="12"/>
                  </a:lnTo>
                  <a:lnTo>
                    <a:pt x="295427" y="12"/>
                  </a:lnTo>
                  <a:lnTo>
                    <a:pt x="275831" y="15316"/>
                  </a:lnTo>
                  <a:lnTo>
                    <a:pt x="278091" y="0"/>
                  </a:lnTo>
                  <a:lnTo>
                    <a:pt x="113804" y="0"/>
                  </a:lnTo>
                  <a:lnTo>
                    <a:pt x="96012" y="117348"/>
                  </a:lnTo>
                  <a:lnTo>
                    <a:pt x="0" y="752322"/>
                  </a:lnTo>
                  <a:lnTo>
                    <a:pt x="0" y="1828546"/>
                  </a:lnTo>
                  <a:lnTo>
                    <a:pt x="39611" y="1566684"/>
                  </a:lnTo>
                  <a:lnTo>
                    <a:pt x="300228" y="1827288"/>
                  </a:lnTo>
                  <a:lnTo>
                    <a:pt x="400812" y="1929396"/>
                  </a:lnTo>
                  <a:lnTo>
                    <a:pt x="249936" y="2048268"/>
                  </a:lnTo>
                  <a:lnTo>
                    <a:pt x="0" y="2241219"/>
                  </a:lnTo>
                  <a:lnTo>
                    <a:pt x="0" y="2298204"/>
                  </a:lnTo>
                  <a:lnTo>
                    <a:pt x="273316" y="2572524"/>
                  </a:lnTo>
                  <a:lnTo>
                    <a:pt x="492683" y="2572524"/>
                  </a:lnTo>
                  <a:lnTo>
                    <a:pt x="185928" y="2279916"/>
                  </a:lnTo>
                  <a:lnTo>
                    <a:pt x="182880" y="2276868"/>
                  </a:lnTo>
                  <a:lnTo>
                    <a:pt x="187452" y="2273820"/>
                  </a:lnTo>
                  <a:lnTo>
                    <a:pt x="537972" y="1985784"/>
                  </a:lnTo>
                  <a:lnTo>
                    <a:pt x="574675" y="1955038"/>
                  </a:lnTo>
                  <a:lnTo>
                    <a:pt x="604278" y="2572512"/>
                  </a:lnTo>
                  <a:lnTo>
                    <a:pt x="774763" y="2572512"/>
                  </a:lnTo>
                  <a:close/>
                </a:path>
              </a:pathLst>
            </a:custGeom>
            <a:solidFill>
              <a:srgbClr val="4F4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9384" y="4247400"/>
              <a:ext cx="101600" cy="299085"/>
            </a:xfrm>
            <a:custGeom>
              <a:avLst/>
              <a:gdLst/>
              <a:ahLst/>
              <a:cxnLst/>
              <a:rect l="l" t="t" r="r" b="b"/>
              <a:pathLst>
                <a:path w="101600" h="299085">
                  <a:moveTo>
                    <a:pt x="21729" y="287274"/>
                  </a:moveTo>
                  <a:lnTo>
                    <a:pt x="18872" y="279412"/>
                  </a:lnTo>
                  <a:lnTo>
                    <a:pt x="10299" y="275844"/>
                  </a:lnTo>
                  <a:lnTo>
                    <a:pt x="2578" y="279412"/>
                  </a:lnTo>
                  <a:lnTo>
                    <a:pt x="0" y="287274"/>
                  </a:lnTo>
                  <a:lnTo>
                    <a:pt x="2578" y="295122"/>
                  </a:lnTo>
                  <a:lnTo>
                    <a:pt x="10299" y="298691"/>
                  </a:lnTo>
                  <a:lnTo>
                    <a:pt x="18872" y="295122"/>
                  </a:lnTo>
                  <a:lnTo>
                    <a:pt x="21729" y="287274"/>
                  </a:lnTo>
                  <a:close/>
                </a:path>
                <a:path w="101600" h="299085">
                  <a:moveTo>
                    <a:pt x="41529" y="112014"/>
                  </a:moveTo>
                  <a:lnTo>
                    <a:pt x="38722" y="105194"/>
                  </a:lnTo>
                  <a:lnTo>
                    <a:pt x="31623" y="102108"/>
                  </a:lnTo>
                  <a:lnTo>
                    <a:pt x="24765" y="105194"/>
                  </a:lnTo>
                  <a:lnTo>
                    <a:pt x="22479" y="112014"/>
                  </a:lnTo>
                  <a:lnTo>
                    <a:pt x="24765" y="118821"/>
                  </a:lnTo>
                  <a:lnTo>
                    <a:pt x="31623" y="121920"/>
                  </a:lnTo>
                  <a:lnTo>
                    <a:pt x="33147" y="121920"/>
                  </a:lnTo>
                  <a:lnTo>
                    <a:pt x="39776" y="118821"/>
                  </a:lnTo>
                  <a:lnTo>
                    <a:pt x="41529" y="112014"/>
                  </a:lnTo>
                  <a:close/>
                </a:path>
                <a:path w="101600" h="299085">
                  <a:moveTo>
                    <a:pt x="49542" y="170675"/>
                  </a:moveTo>
                  <a:lnTo>
                    <a:pt x="46964" y="163347"/>
                  </a:lnTo>
                  <a:lnTo>
                    <a:pt x="39243" y="160020"/>
                  </a:lnTo>
                  <a:lnTo>
                    <a:pt x="31534" y="163347"/>
                  </a:lnTo>
                  <a:lnTo>
                    <a:pt x="28956" y="170675"/>
                  </a:lnTo>
                  <a:lnTo>
                    <a:pt x="31534" y="178015"/>
                  </a:lnTo>
                  <a:lnTo>
                    <a:pt x="39243" y="181343"/>
                  </a:lnTo>
                  <a:lnTo>
                    <a:pt x="46964" y="178015"/>
                  </a:lnTo>
                  <a:lnTo>
                    <a:pt x="49542" y="170675"/>
                  </a:lnTo>
                  <a:close/>
                </a:path>
                <a:path w="101600" h="299085">
                  <a:moveTo>
                    <a:pt x="65913" y="11430"/>
                  </a:moveTo>
                  <a:lnTo>
                    <a:pt x="63055" y="3568"/>
                  </a:lnTo>
                  <a:lnTo>
                    <a:pt x="54495" y="0"/>
                  </a:lnTo>
                  <a:lnTo>
                    <a:pt x="45910" y="3568"/>
                  </a:lnTo>
                  <a:lnTo>
                    <a:pt x="43053" y="11430"/>
                  </a:lnTo>
                  <a:lnTo>
                    <a:pt x="45910" y="19278"/>
                  </a:lnTo>
                  <a:lnTo>
                    <a:pt x="54495" y="22860"/>
                  </a:lnTo>
                  <a:lnTo>
                    <a:pt x="63055" y="19278"/>
                  </a:lnTo>
                  <a:lnTo>
                    <a:pt x="65913" y="11430"/>
                  </a:lnTo>
                  <a:close/>
                </a:path>
                <a:path w="101600" h="299085">
                  <a:moveTo>
                    <a:pt x="80022" y="90678"/>
                  </a:moveTo>
                  <a:lnTo>
                    <a:pt x="77444" y="82816"/>
                  </a:lnTo>
                  <a:lnTo>
                    <a:pt x="69723" y="79235"/>
                  </a:lnTo>
                  <a:lnTo>
                    <a:pt x="61163" y="82816"/>
                  </a:lnTo>
                  <a:lnTo>
                    <a:pt x="58305" y="90678"/>
                  </a:lnTo>
                  <a:lnTo>
                    <a:pt x="61163" y="98526"/>
                  </a:lnTo>
                  <a:lnTo>
                    <a:pt x="69723" y="102108"/>
                  </a:lnTo>
                  <a:lnTo>
                    <a:pt x="77444" y="98526"/>
                  </a:lnTo>
                  <a:lnTo>
                    <a:pt x="80022" y="90678"/>
                  </a:lnTo>
                  <a:close/>
                </a:path>
                <a:path w="101600" h="299085">
                  <a:moveTo>
                    <a:pt x="98691" y="134099"/>
                  </a:moveTo>
                  <a:lnTo>
                    <a:pt x="91071" y="134099"/>
                  </a:lnTo>
                  <a:lnTo>
                    <a:pt x="81927" y="134099"/>
                  </a:lnTo>
                  <a:lnTo>
                    <a:pt x="81927" y="149352"/>
                  </a:lnTo>
                  <a:lnTo>
                    <a:pt x="98691" y="149352"/>
                  </a:lnTo>
                  <a:lnTo>
                    <a:pt x="98691" y="134099"/>
                  </a:lnTo>
                  <a:close/>
                </a:path>
                <a:path w="101600" h="299085">
                  <a:moveTo>
                    <a:pt x="101358" y="214871"/>
                  </a:moveTo>
                  <a:lnTo>
                    <a:pt x="98780" y="207543"/>
                  </a:lnTo>
                  <a:lnTo>
                    <a:pt x="91071" y="204203"/>
                  </a:lnTo>
                  <a:lnTo>
                    <a:pt x="83350" y="207543"/>
                  </a:lnTo>
                  <a:lnTo>
                    <a:pt x="80772" y="214871"/>
                  </a:lnTo>
                  <a:lnTo>
                    <a:pt x="83350" y="222211"/>
                  </a:lnTo>
                  <a:lnTo>
                    <a:pt x="91071" y="225552"/>
                  </a:lnTo>
                  <a:lnTo>
                    <a:pt x="98780" y="222211"/>
                  </a:lnTo>
                  <a:lnTo>
                    <a:pt x="101358" y="214871"/>
                  </a:lnTo>
                  <a:close/>
                </a:path>
              </a:pathLst>
            </a:custGeom>
            <a:solidFill>
              <a:srgbClr val="85858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619744" y="4847843"/>
              <a:ext cx="981710" cy="1610995"/>
            </a:xfrm>
            <a:custGeom>
              <a:avLst/>
              <a:gdLst/>
              <a:ahLst/>
              <a:cxnLst/>
              <a:rect l="l" t="t" r="r" b="b"/>
              <a:pathLst>
                <a:path w="981709" h="1610995">
                  <a:moveTo>
                    <a:pt x="981456" y="0"/>
                  </a:moveTo>
                  <a:lnTo>
                    <a:pt x="0" y="0"/>
                  </a:lnTo>
                  <a:lnTo>
                    <a:pt x="0" y="73164"/>
                  </a:lnTo>
                  <a:lnTo>
                    <a:pt x="0" y="1610880"/>
                  </a:lnTo>
                  <a:lnTo>
                    <a:pt x="981456" y="1610880"/>
                  </a:lnTo>
                  <a:lnTo>
                    <a:pt x="981456" y="73164"/>
                  </a:lnTo>
                  <a:lnTo>
                    <a:pt x="981456" y="0"/>
                  </a:lnTo>
                  <a:close/>
                </a:path>
              </a:pathLst>
            </a:custGeom>
            <a:solidFill>
              <a:srgbClr val="87AC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929116" y="5184660"/>
              <a:ext cx="631190" cy="1135380"/>
            </a:xfrm>
            <a:custGeom>
              <a:avLst/>
              <a:gdLst/>
              <a:ahLst/>
              <a:cxnLst/>
              <a:rect l="l" t="t" r="r" b="b"/>
              <a:pathLst>
                <a:path w="631190" h="1135379">
                  <a:moveTo>
                    <a:pt x="179832" y="699516"/>
                  </a:moveTo>
                  <a:lnTo>
                    <a:pt x="0" y="699516"/>
                  </a:lnTo>
                  <a:lnTo>
                    <a:pt x="0" y="1135380"/>
                  </a:lnTo>
                  <a:lnTo>
                    <a:pt x="179832" y="1135380"/>
                  </a:lnTo>
                  <a:lnTo>
                    <a:pt x="179832" y="699516"/>
                  </a:lnTo>
                  <a:close/>
                </a:path>
                <a:path w="631190" h="1135379">
                  <a:moveTo>
                    <a:pt x="179832" y="0"/>
                  </a:moveTo>
                  <a:lnTo>
                    <a:pt x="0" y="0"/>
                  </a:lnTo>
                  <a:lnTo>
                    <a:pt x="0" y="437388"/>
                  </a:lnTo>
                  <a:lnTo>
                    <a:pt x="179832" y="437388"/>
                  </a:lnTo>
                  <a:lnTo>
                    <a:pt x="179832" y="0"/>
                  </a:lnTo>
                  <a:close/>
                </a:path>
                <a:path w="631190" h="1135379">
                  <a:moveTo>
                    <a:pt x="630936" y="0"/>
                  </a:moveTo>
                  <a:lnTo>
                    <a:pt x="451104" y="0"/>
                  </a:lnTo>
                  <a:lnTo>
                    <a:pt x="451104" y="437388"/>
                  </a:lnTo>
                  <a:lnTo>
                    <a:pt x="630936" y="437388"/>
                  </a:lnTo>
                  <a:lnTo>
                    <a:pt x="630936" y="0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9688" y="3886199"/>
              <a:ext cx="4187753" cy="159340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380220" y="5884164"/>
              <a:ext cx="180340" cy="436245"/>
            </a:xfrm>
            <a:custGeom>
              <a:avLst/>
              <a:gdLst/>
              <a:ahLst/>
              <a:cxnLst/>
              <a:rect l="l" t="t" r="r" b="b"/>
              <a:pathLst>
                <a:path w="180340" h="436245">
                  <a:moveTo>
                    <a:pt x="179832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179832" y="0"/>
                  </a:lnTo>
                  <a:lnTo>
                    <a:pt x="179832" y="435864"/>
                  </a:lnTo>
                  <a:close/>
                </a:path>
              </a:pathLst>
            </a:custGeom>
            <a:solidFill>
              <a:srgbClr val="B5D6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676132" y="4329683"/>
              <a:ext cx="547370" cy="593090"/>
            </a:xfrm>
            <a:custGeom>
              <a:avLst/>
              <a:gdLst/>
              <a:ahLst/>
              <a:cxnLst/>
              <a:rect l="l" t="t" r="r" b="b"/>
              <a:pathLst>
                <a:path w="547370" h="593089">
                  <a:moveTo>
                    <a:pt x="63995" y="592836"/>
                  </a:moveTo>
                  <a:lnTo>
                    <a:pt x="54864" y="6108"/>
                  </a:lnTo>
                  <a:lnTo>
                    <a:pt x="0" y="6108"/>
                  </a:lnTo>
                  <a:lnTo>
                    <a:pt x="9144" y="592836"/>
                  </a:lnTo>
                  <a:lnTo>
                    <a:pt x="63995" y="592836"/>
                  </a:lnTo>
                  <a:close/>
                </a:path>
                <a:path w="547370" h="593089">
                  <a:moveTo>
                    <a:pt x="547116" y="591324"/>
                  </a:moveTo>
                  <a:lnTo>
                    <a:pt x="542544" y="0"/>
                  </a:lnTo>
                  <a:lnTo>
                    <a:pt x="487680" y="0"/>
                  </a:lnTo>
                  <a:lnTo>
                    <a:pt x="492239" y="591324"/>
                  </a:lnTo>
                  <a:lnTo>
                    <a:pt x="547116" y="591324"/>
                  </a:lnTo>
                  <a:close/>
                </a:path>
              </a:pathLst>
            </a:custGeom>
            <a:solidFill>
              <a:srgbClr val="262F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12151" y="3886200"/>
              <a:ext cx="1908175" cy="2479675"/>
            </a:xfrm>
            <a:custGeom>
              <a:avLst/>
              <a:gdLst/>
              <a:ahLst/>
              <a:cxnLst/>
              <a:rect l="l" t="t" r="r" b="b"/>
              <a:pathLst>
                <a:path w="1908175" h="2479675">
                  <a:moveTo>
                    <a:pt x="1639824" y="2479548"/>
                  </a:moveTo>
                  <a:lnTo>
                    <a:pt x="271272" y="2479548"/>
                  </a:lnTo>
                  <a:lnTo>
                    <a:pt x="240792" y="2474976"/>
                  </a:lnTo>
                  <a:lnTo>
                    <a:pt x="211836" y="2465832"/>
                  </a:lnTo>
                  <a:lnTo>
                    <a:pt x="184404" y="2455164"/>
                  </a:lnTo>
                  <a:lnTo>
                    <a:pt x="158496" y="2446020"/>
                  </a:lnTo>
                  <a:lnTo>
                    <a:pt x="111252" y="2410968"/>
                  </a:lnTo>
                  <a:lnTo>
                    <a:pt x="68580" y="2371344"/>
                  </a:lnTo>
                  <a:lnTo>
                    <a:pt x="38100" y="2324100"/>
                  </a:lnTo>
                  <a:lnTo>
                    <a:pt x="9144" y="2240280"/>
                  </a:lnTo>
                  <a:lnTo>
                    <a:pt x="0" y="217932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2060448"/>
                  </a:lnTo>
                  <a:lnTo>
                    <a:pt x="1908048" y="2060448"/>
                  </a:lnTo>
                  <a:lnTo>
                    <a:pt x="1908048" y="2179320"/>
                  </a:lnTo>
                  <a:lnTo>
                    <a:pt x="1907903" y="2182368"/>
                  </a:lnTo>
                  <a:lnTo>
                    <a:pt x="955548" y="2182368"/>
                  </a:lnTo>
                  <a:lnTo>
                    <a:pt x="934212" y="2183892"/>
                  </a:lnTo>
                  <a:lnTo>
                    <a:pt x="897636" y="2200656"/>
                  </a:lnTo>
                  <a:lnTo>
                    <a:pt x="861060" y="2241804"/>
                  </a:lnTo>
                  <a:lnTo>
                    <a:pt x="853440" y="2281427"/>
                  </a:lnTo>
                  <a:lnTo>
                    <a:pt x="856488" y="2302764"/>
                  </a:lnTo>
                  <a:lnTo>
                    <a:pt x="871728" y="2339340"/>
                  </a:lnTo>
                  <a:lnTo>
                    <a:pt x="915924" y="2377440"/>
                  </a:lnTo>
                  <a:lnTo>
                    <a:pt x="955548" y="2385060"/>
                  </a:lnTo>
                  <a:lnTo>
                    <a:pt x="1827276" y="2385060"/>
                  </a:lnTo>
                  <a:lnTo>
                    <a:pt x="1819656" y="2392680"/>
                  </a:lnTo>
                  <a:lnTo>
                    <a:pt x="1776984" y="2429256"/>
                  </a:lnTo>
                  <a:lnTo>
                    <a:pt x="1751076" y="2446020"/>
                  </a:lnTo>
                  <a:lnTo>
                    <a:pt x="1725168" y="2455164"/>
                  </a:lnTo>
                  <a:lnTo>
                    <a:pt x="1697736" y="2465832"/>
                  </a:lnTo>
                  <a:lnTo>
                    <a:pt x="1668780" y="2474976"/>
                  </a:lnTo>
                  <a:lnTo>
                    <a:pt x="1639824" y="2479548"/>
                  </a:lnTo>
                  <a:close/>
                </a:path>
                <a:path w="1908175" h="2479675">
                  <a:moveTo>
                    <a:pt x="1908048" y="2060448"/>
                  </a:moveTo>
                  <a:lnTo>
                    <a:pt x="1831848" y="2060448"/>
                  </a:lnTo>
                  <a:lnTo>
                    <a:pt x="1831848" y="0"/>
                  </a:lnTo>
                  <a:lnTo>
                    <a:pt x="1908048" y="0"/>
                  </a:lnTo>
                  <a:lnTo>
                    <a:pt x="1908048" y="2060448"/>
                  </a:lnTo>
                  <a:close/>
                </a:path>
                <a:path w="1908175" h="2479675">
                  <a:moveTo>
                    <a:pt x="1827276" y="2385060"/>
                  </a:moveTo>
                  <a:lnTo>
                    <a:pt x="955548" y="2385060"/>
                  </a:lnTo>
                  <a:lnTo>
                    <a:pt x="973836" y="2382012"/>
                  </a:lnTo>
                  <a:lnTo>
                    <a:pt x="995172" y="2377440"/>
                  </a:lnTo>
                  <a:lnTo>
                    <a:pt x="1027176" y="2356104"/>
                  </a:lnTo>
                  <a:lnTo>
                    <a:pt x="1048512" y="2321052"/>
                  </a:lnTo>
                  <a:lnTo>
                    <a:pt x="1056132" y="2281427"/>
                  </a:lnTo>
                  <a:lnTo>
                    <a:pt x="1053084" y="2263140"/>
                  </a:lnTo>
                  <a:lnTo>
                    <a:pt x="1040892" y="2226564"/>
                  </a:lnTo>
                  <a:lnTo>
                    <a:pt x="1011936" y="2200656"/>
                  </a:lnTo>
                  <a:lnTo>
                    <a:pt x="973836" y="2183892"/>
                  </a:lnTo>
                  <a:lnTo>
                    <a:pt x="955548" y="2182368"/>
                  </a:lnTo>
                  <a:lnTo>
                    <a:pt x="1907903" y="2182368"/>
                  </a:lnTo>
                  <a:lnTo>
                    <a:pt x="1906524" y="2211324"/>
                  </a:lnTo>
                  <a:lnTo>
                    <a:pt x="1900428" y="2240280"/>
                  </a:lnTo>
                  <a:lnTo>
                    <a:pt x="1895856" y="2269235"/>
                  </a:lnTo>
                  <a:lnTo>
                    <a:pt x="1885188" y="2298192"/>
                  </a:lnTo>
                  <a:lnTo>
                    <a:pt x="1871472" y="2324100"/>
                  </a:lnTo>
                  <a:lnTo>
                    <a:pt x="1856232" y="2348484"/>
                  </a:lnTo>
                  <a:lnTo>
                    <a:pt x="1840992" y="2371344"/>
                  </a:lnTo>
                  <a:lnTo>
                    <a:pt x="1827276" y="2385060"/>
                  </a:lnTo>
                  <a:close/>
                </a:path>
              </a:pathLst>
            </a:custGeom>
            <a:solidFill>
              <a:srgbClr val="EFCA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4635" y="3886200"/>
              <a:ext cx="1781555" cy="2066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5024" y="3295754"/>
            <a:ext cx="340931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" b="0">
                <a:solidFill>
                  <a:srgbClr val="000000"/>
                </a:solidFill>
                <a:latin typeface="Calibri"/>
                <a:cs typeface="Calibri"/>
              </a:rPr>
              <a:t>Scaffolding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93392" y="3886200"/>
            <a:ext cx="6070600" cy="2277110"/>
          </a:xfrm>
          <a:custGeom>
            <a:avLst/>
            <a:gdLst/>
            <a:ahLst/>
            <a:cxnLst/>
            <a:rect l="l" t="t" r="r" b="b"/>
            <a:pathLst>
              <a:path w="6070600" h="2277110">
                <a:moveTo>
                  <a:pt x="6070091" y="2276855"/>
                </a:moveTo>
                <a:lnTo>
                  <a:pt x="0" y="2276855"/>
                </a:lnTo>
                <a:lnTo>
                  <a:pt x="0" y="0"/>
                </a:lnTo>
                <a:lnTo>
                  <a:pt x="6070091" y="0"/>
                </a:lnTo>
                <a:lnTo>
                  <a:pt x="6070091" y="2276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79" y="1609344"/>
            <a:ext cx="5730239" cy="443179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1819655"/>
            <a:ext cx="5715000" cy="32186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0651" y="2049779"/>
            <a:ext cx="4666487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3392" y="1609344"/>
            <a:ext cx="6070091" cy="455371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192" y="1819655"/>
            <a:ext cx="4191000" cy="355244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192" y="1819655"/>
            <a:ext cx="5334000" cy="390448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2592" y="2362200"/>
            <a:ext cx="3962400" cy="276301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192" y="1819655"/>
            <a:ext cx="5410200" cy="39806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3403" y="1990344"/>
            <a:ext cx="2723388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192" y="1819655"/>
            <a:ext cx="5401055" cy="38282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0592" y="2209800"/>
            <a:ext cx="5029200" cy="338175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1992" y="1819655"/>
            <a:ext cx="5841491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192" y="1810511"/>
            <a:ext cx="5763767" cy="43525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356" y="1423416"/>
            <a:ext cx="7533131" cy="39684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192" y="1914144"/>
            <a:ext cx="5334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7391" y="2362200"/>
            <a:ext cx="3572256" cy="276301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192" y="1819655"/>
            <a:ext cx="5765291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4020"/>
            <a:ext cx="2842260" cy="2202180"/>
          </a:xfrm>
          <a:custGeom>
            <a:avLst/>
            <a:gdLst/>
            <a:ahLst/>
            <a:cxnLst/>
            <a:rect l="l" t="t" r="r" b="b"/>
            <a:pathLst>
              <a:path w="2842260" h="2202179">
                <a:moveTo>
                  <a:pt x="2842259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2842259" y="0"/>
                </a:lnTo>
                <a:lnTo>
                  <a:pt x="2842259" y="2202179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49028" y="1684032"/>
            <a:ext cx="309880" cy="4398645"/>
          </a:xfrm>
          <a:custGeom>
            <a:avLst/>
            <a:gdLst/>
            <a:ahLst/>
            <a:cxnLst/>
            <a:rect l="l" t="t" r="r" b="b"/>
            <a:pathLst>
              <a:path w="309879" h="4398645">
                <a:moveTo>
                  <a:pt x="309372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09372" y="4398251"/>
                </a:lnTo>
                <a:lnTo>
                  <a:pt x="309372" y="2202167"/>
                </a:lnTo>
                <a:lnTo>
                  <a:pt x="309372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54209" y="2652765"/>
            <a:ext cx="5557520" cy="226568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1789"/>
              </a:lnSpc>
              <a:spcBef>
                <a:spcPts val="325"/>
              </a:spcBef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mainly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classified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on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basis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 of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different</a:t>
            </a:r>
            <a:r>
              <a:rPr dirty="0" sz="1650" spc="-3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materials. </a:t>
            </a:r>
            <a:r>
              <a:rPr dirty="0" sz="1650" spc="-3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</a:t>
            </a:r>
            <a:r>
              <a:rPr dirty="0" sz="1650" spc="-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different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types</a:t>
            </a:r>
            <a:r>
              <a:rPr dirty="0" sz="1650" spc="1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of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materials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are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follows: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76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Timber</a:t>
            </a:r>
            <a:r>
              <a:rPr dirty="0" sz="1650" spc="-5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7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Plywood</a:t>
            </a:r>
            <a:r>
              <a:rPr dirty="0" sz="1650" spc="-7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795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</a:t>
            </a:r>
            <a:r>
              <a:rPr dirty="0" sz="1650" spc="-4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7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Aluminium</a:t>
            </a:r>
            <a:r>
              <a:rPr dirty="0" sz="1650" spc="-6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endParaRPr sz="1650">
              <a:latin typeface="Corbel"/>
              <a:cs typeface="Corbel"/>
            </a:endParaRPr>
          </a:p>
          <a:p>
            <a:pPr marL="163195" indent="-151130">
              <a:lnSpc>
                <a:spcPct val="100000"/>
              </a:lnSpc>
              <a:spcBef>
                <a:spcPts val="790"/>
              </a:spcBef>
              <a:buClr>
                <a:srgbClr val="A8A57C"/>
              </a:buClr>
              <a:buFont typeface="SimSun"/>
              <a:buChar char="•"/>
              <a:tabLst>
                <a:tab pos="163830" algn="l"/>
              </a:tabLst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Plastic</a:t>
            </a:r>
            <a:r>
              <a:rPr dirty="0" sz="1650" spc="-8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</a:t>
            </a:r>
            <a:endParaRPr sz="1650">
              <a:latin typeface="Corbel"/>
              <a:cs typeface="Corbe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886200"/>
            <a:ext cx="2842260" cy="2196465"/>
          </a:xfrm>
          <a:custGeom>
            <a:avLst/>
            <a:gdLst/>
            <a:ahLst/>
            <a:cxnLst/>
            <a:rect l="l" t="t" r="r" b="b"/>
            <a:pathLst>
              <a:path w="2842260" h="2196465">
                <a:moveTo>
                  <a:pt x="2842259" y="2196083"/>
                </a:moveTo>
                <a:lnTo>
                  <a:pt x="0" y="2196083"/>
                </a:lnTo>
                <a:lnTo>
                  <a:pt x="0" y="0"/>
                </a:lnTo>
                <a:lnTo>
                  <a:pt x="2842259" y="0"/>
                </a:lnTo>
                <a:lnTo>
                  <a:pt x="2842259" y="2196083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0764" y="3393488"/>
            <a:ext cx="1660525" cy="8864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229" b="1">
                <a:solidFill>
                  <a:srgbClr val="2F2A1F"/>
                </a:solidFill>
                <a:latin typeface="Corbel"/>
                <a:cs typeface="Corbel"/>
              </a:rPr>
              <a:t>T</a:t>
            </a:r>
            <a:r>
              <a:rPr dirty="0" sz="2950" spc="-65" b="1">
                <a:solidFill>
                  <a:srgbClr val="2F2A1F"/>
                </a:solidFill>
                <a:latin typeface="Corbel"/>
                <a:cs typeface="Corbel"/>
              </a:rPr>
              <a:t>y</a:t>
            </a:r>
            <a:r>
              <a:rPr dirty="0" sz="2950" spc="-20" b="1">
                <a:solidFill>
                  <a:srgbClr val="2F2A1F"/>
                </a:solidFill>
                <a:latin typeface="Corbel"/>
                <a:cs typeface="Corbel"/>
              </a:rPr>
              <a:t>p</a:t>
            </a:r>
            <a:r>
              <a:rPr dirty="0" sz="2950" spc="-60" b="1">
                <a:solidFill>
                  <a:srgbClr val="2F2A1F"/>
                </a:solidFill>
                <a:latin typeface="Corbel"/>
                <a:cs typeface="Corbel"/>
              </a:rPr>
              <a:t>e</a:t>
            </a:r>
            <a:r>
              <a:rPr dirty="0" sz="2950" spc="10" b="1">
                <a:solidFill>
                  <a:srgbClr val="2F2A1F"/>
                </a:solidFill>
                <a:latin typeface="Corbel"/>
                <a:cs typeface="Corbel"/>
              </a:rPr>
              <a:t>s</a:t>
            </a:r>
            <a:r>
              <a:rPr dirty="0" sz="2950" spc="-114" b="1">
                <a:solidFill>
                  <a:srgbClr val="2F2A1F"/>
                </a:solidFill>
                <a:latin typeface="Corbel"/>
                <a:cs typeface="Corbel"/>
              </a:rPr>
              <a:t> </a:t>
            </a:r>
            <a:r>
              <a:rPr dirty="0" sz="2950" spc="-35" b="1">
                <a:solidFill>
                  <a:srgbClr val="2F2A1F"/>
                </a:solidFill>
                <a:latin typeface="Corbel"/>
                <a:cs typeface="Corbel"/>
              </a:rPr>
              <a:t>o</a:t>
            </a:r>
            <a:r>
              <a:rPr dirty="0" sz="2950" spc="5" b="1">
                <a:solidFill>
                  <a:srgbClr val="2F2A1F"/>
                </a:solidFill>
                <a:latin typeface="Corbel"/>
                <a:cs typeface="Corbel"/>
              </a:rPr>
              <a:t>f  </a:t>
            </a:r>
            <a:r>
              <a:rPr dirty="0" sz="2950" spc="-55" b="1">
                <a:solidFill>
                  <a:srgbClr val="2F2A1F"/>
                </a:solidFill>
                <a:latin typeface="Corbel"/>
                <a:cs typeface="Corbel"/>
              </a:rPr>
              <a:t>F</a:t>
            </a:r>
            <a:r>
              <a:rPr dirty="0" sz="2950" spc="-35" b="1">
                <a:solidFill>
                  <a:srgbClr val="2F2A1F"/>
                </a:solidFill>
                <a:latin typeface="Corbel"/>
                <a:cs typeface="Corbel"/>
              </a:rPr>
              <a:t>o</a:t>
            </a:r>
            <a:r>
              <a:rPr dirty="0" sz="2950" spc="-25" b="1">
                <a:solidFill>
                  <a:srgbClr val="2F2A1F"/>
                </a:solidFill>
                <a:latin typeface="Corbel"/>
                <a:cs typeface="Corbel"/>
              </a:rPr>
              <a:t>r</a:t>
            </a:r>
            <a:r>
              <a:rPr dirty="0" sz="2950" spc="-50" b="1">
                <a:solidFill>
                  <a:srgbClr val="2F2A1F"/>
                </a:solidFill>
                <a:latin typeface="Corbel"/>
                <a:cs typeface="Corbel"/>
              </a:rPr>
              <a:t>m</a:t>
            </a:r>
            <a:r>
              <a:rPr dirty="0" sz="2950" spc="-45" b="1">
                <a:solidFill>
                  <a:srgbClr val="2F2A1F"/>
                </a:solidFill>
                <a:latin typeface="Corbel"/>
                <a:cs typeface="Corbel"/>
              </a:rPr>
              <a:t>w</a:t>
            </a:r>
            <a:r>
              <a:rPr dirty="0" sz="2950" spc="-35" b="1">
                <a:solidFill>
                  <a:srgbClr val="2F2A1F"/>
                </a:solidFill>
                <a:latin typeface="Corbel"/>
                <a:cs typeface="Corbel"/>
              </a:rPr>
              <a:t>o</a:t>
            </a:r>
            <a:r>
              <a:rPr dirty="0" sz="2950" spc="-55" b="1">
                <a:solidFill>
                  <a:srgbClr val="2F2A1F"/>
                </a:solidFill>
                <a:latin typeface="Corbel"/>
                <a:cs typeface="Corbel"/>
              </a:rPr>
              <a:t>r</a:t>
            </a:r>
            <a:r>
              <a:rPr dirty="0" sz="2950" spc="10" b="1">
                <a:solidFill>
                  <a:srgbClr val="2F2A1F"/>
                </a:solidFill>
                <a:latin typeface="Corbel"/>
                <a:cs typeface="Corbel"/>
              </a:rPr>
              <a:t>k</a:t>
            </a:r>
            <a:endParaRPr sz="29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84020"/>
            <a:ext cx="2842260" cy="2202180"/>
          </a:xfrm>
          <a:custGeom>
            <a:avLst/>
            <a:gdLst/>
            <a:ahLst/>
            <a:cxnLst/>
            <a:rect l="l" t="t" r="r" b="b"/>
            <a:pathLst>
              <a:path w="2842260" h="2202179">
                <a:moveTo>
                  <a:pt x="2842259" y="2202179"/>
                </a:moveTo>
                <a:lnTo>
                  <a:pt x="0" y="2202179"/>
                </a:lnTo>
                <a:lnTo>
                  <a:pt x="0" y="0"/>
                </a:lnTo>
                <a:lnTo>
                  <a:pt x="2842259" y="0"/>
                </a:lnTo>
                <a:lnTo>
                  <a:pt x="2842259" y="2202179"/>
                </a:lnTo>
                <a:close/>
              </a:path>
            </a:pathLst>
          </a:custGeom>
          <a:solidFill>
            <a:srgbClr val="A8A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49028" y="1684032"/>
            <a:ext cx="309880" cy="4398645"/>
          </a:xfrm>
          <a:custGeom>
            <a:avLst/>
            <a:gdLst/>
            <a:ahLst/>
            <a:cxnLst/>
            <a:rect l="l" t="t" r="r" b="b"/>
            <a:pathLst>
              <a:path w="309879" h="4398645">
                <a:moveTo>
                  <a:pt x="309372" y="0"/>
                </a:moveTo>
                <a:lnTo>
                  <a:pt x="0" y="0"/>
                </a:lnTo>
                <a:lnTo>
                  <a:pt x="0" y="2202167"/>
                </a:lnTo>
                <a:lnTo>
                  <a:pt x="0" y="4398251"/>
                </a:lnTo>
                <a:lnTo>
                  <a:pt x="309372" y="4398251"/>
                </a:lnTo>
                <a:lnTo>
                  <a:pt x="309372" y="2202167"/>
                </a:lnTo>
                <a:lnTo>
                  <a:pt x="309372" y="0"/>
                </a:lnTo>
                <a:close/>
              </a:path>
            </a:pathLst>
          </a:custGeom>
          <a:solidFill>
            <a:srgbClr val="C8C8C8">
              <a:alpha val="4960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9613" y="1873926"/>
            <a:ext cx="1660525" cy="886460"/>
          </a:xfrm>
          <a:prstGeom prst="rect"/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515"/>
              </a:spcBef>
            </a:pPr>
            <a:r>
              <a:rPr dirty="0" sz="2950" spc="-35">
                <a:solidFill>
                  <a:srgbClr val="2F2A1F"/>
                </a:solidFill>
              </a:rPr>
              <a:t>1</a:t>
            </a:r>
            <a:r>
              <a:rPr dirty="0" sz="2950" spc="5">
                <a:solidFill>
                  <a:srgbClr val="2F2A1F"/>
                </a:solidFill>
              </a:rPr>
              <a:t>.</a:t>
            </a:r>
            <a:r>
              <a:rPr dirty="0" sz="2950" spc="-320">
                <a:solidFill>
                  <a:srgbClr val="2F2A1F"/>
                </a:solidFill>
              </a:rPr>
              <a:t> </a:t>
            </a:r>
            <a:r>
              <a:rPr dirty="0" sz="2950" spc="-55">
                <a:solidFill>
                  <a:srgbClr val="2F2A1F"/>
                </a:solidFill>
              </a:rPr>
              <a:t>T</a:t>
            </a:r>
            <a:r>
              <a:rPr dirty="0" sz="2950" spc="-55">
                <a:solidFill>
                  <a:srgbClr val="2F2A1F"/>
                </a:solidFill>
              </a:rPr>
              <a:t>i</a:t>
            </a:r>
            <a:r>
              <a:rPr dirty="0" sz="2950" spc="-20">
                <a:solidFill>
                  <a:srgbClr val="2F2A1F"/>
                </a:solidFill>
              </a:rPr>
              <a:t>m</a:t>
            </a:r>
            <a:r>
              <a:rPr dirty="0" sz="2950" spc="-45">
                <a:solidFill>
                  <a:srgbClr val="2F2A1F"/>
                </a:solidFill>
              </a:rPr>
              <a:t>b</a:t>
            </a:r>
            <a:r>
              <a:rPr dirty="0" sz="2950" spc="-60">
                <a:solidFill>
                  <a:srgbClr val="2F2A1F"/>
                </a:solidFill>
              </a:rPr>
              <a:t>e</a:t>
            </a:r>
            <a:r>
              <a:rPr dirty="0" sz="2950" spc="5">
                <a:solidFill>
                  <a:srgbClr val="2F2A1F"/>
                </a:solidFill>
              </a:rPr>
              <a:t>r  </a:t>
            </a:r>
            <a:r>
              <a:rPr dirty="0" sz="2950" spc="-55">
                <a:solidFill>
                  <a:srgbClr val="2F2A1F"/>
                </a:solidFill>
              </a:rPr>
              <a:t>F</a:t>
            </a:r>
            <a:r>
              <a:rPr dirty="0" sz="2950" spc="-35">
                <a:solidFill>
                  <a:srgbClr val="2F2A1F"/>
                </a:solidFill>
              </a:rPr>
              <a:t>o</a:t>
            </a:r>
            <a:r>
              <a:rPr dirty="0" sz="2950" spc="-25">
                <a:solidFill>
                  <a:srgbClr val="2F2A1F"/>
                </a:solidFill>
              </a:rPr>
              <a:t>r</a:t>
            </a:r>
            <a:r>
              <a:rPr dirty="0" sz="2950" spc="-50">
                <a:solidFill>
                  <a:srgbClr val="2F2A1F"/>
                </a:solidFill>
              </a:rPr>
              <a:t>m</a:t>
            </a:r>
            <a:r>
              <a:rPr dirty="0" sz="2950" spc="-45">
                <a:solidFill>
                  <a:srgbClr val="2F2A1F"/>
                </a:solidFill>
              </a:rPr>
              <a:t>w</a:t>
            </a:r>
            <a:r>
              <a:rPr dirty="0" sz="2950" spc="-35">
                <a:solidFill>
                  <a:srgbClr val="2F2A1F"/>
                </a:solidFill>
              </a:rPr>
              <a:t>o</a:t>
            </a:r>
            <a:r>
              <a:rPr dirty="0" sz="2950" spc="-55">
                <a:solidFill>
                  <a:srgbClr val="2F2A1F"/>
                </a:solidFill>
              </a:rPr>
              <a:t>r</a:t>
            </a:r>
            <a:r>
              <a:rPr dirty="0" sz="2950" spc="10">
                <a:solidFill>
                  <a:srgbClr val="2F2A1F"/>
                </a:solidFill>
              </a:rPr>
              <a:t>k</a:t>
            </a:r>
            <a:endParaRPr sz="2950"/>
          </a:p>
        </p:txBody>
      </p:sp>
      <p:sp>
        <p:nvSpPr>
          <p:cNvPr id="5" name="object 5"/>
          <p:cNvSpPr txBox="1"/>
          <p:nvPr/>
        </p:nvSpPr>
        <p:spPr>
          <a:xfrm>
            <a:off x="3254744" y="3151128"/>
            <a:ext cx="5904865" cy="141033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00"/>
              </a:spcBef>
            </a:pP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Timber formwork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considered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to be one of the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oldest and most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conventional types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formwork. Despite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being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one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the oldest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in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its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category, it 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widely used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till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date </a:t>
            </a:r>
            <a:r>
              <a:rPr dirty="0" sz="1650" spc="10">
                <a:solidFill>
                  <a:srgbClr val="6E664B"/>
                </a:solidFill>
                <a:latin typeface="Corbel"/>
                <a:cs typeface="Corbel"/>
              </a:rPr>
              <a:t>as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 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considered to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be one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of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 the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most flexible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and low-cost materials.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One of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the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major reason </a:t>
            </a:r>
            <a:r>
              <a:rPr dirty="0" sz="1650" spc="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timber forms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are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widely used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that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it is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 low-cost material and also </a:t>
            </a:r>
            <a:r>
              <a:rPr dirty="0" sz="1650" spc="-3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lightweight</a:t>
            </a:r>
            <a:r>
              <a:rPr dirty="0" sz="1650" spc="-2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as</a:t>
            </a:r>
            <a:r>
              <a:rPr dirty="0" sz="1650" spc="-25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compared</a:t>
            </a:r>
            <a:r>
              <a:rPr dirty="0" sz="1650" spc="-10">
                <a:solidFill>
                  <a:srgbClr val="6E664B"/>
                </a:solidFill>
                <a:latin typeface="Corbel"/>
                <a:cs typeface="Corbel"/>
              </a:rPr>
              <a:t> </a:t>
            </a:r>
            <a:r>
              <a:rPr dirty="0" sz="1650" spc="-5">
                <a:solidFill>
                  <a:srgbClr val="6E664B"/>
                </a:solidFill>
                <a:latin typeface="Corbel"/>
                <a:cs typeface="Corbel"/>
              </a:rPr>
              <a:t>to </a:t>
            </a:r>
            <a:r>
              <a:rPr dirty="0" sz="1650">
                <a:solidFill>
                  <a:srgbClr val="6E664B"/>
                </a:solidFill>
                <a:latin typeface="Corbel"/>
                <a:cs typeface="Corbel"/>
              </a:rPr>
              <a:t>steel.</a:t>
            </a:r>
            <a:endParaRPr sz="1650">
              <a:latin typeface="Corbel"/>
              <a:cs typeface="Corbe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00400"/>
            <a:ext cx="2842260" cy="2882265"/>
            <a:chOff x="0" y="3200400"/>
            <a:chExt cx="2842260" cy="28822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" y="3200400"/>
              <a:ext cx="2122932" cy="6857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3886200"/>
              <a:ext cx="2842260" cy="2196465"/>
            </a:xfrm>
            <a:custGeom>
              <a:avLst/>
              <a:gdLst/>
              <a:ahLst/>
              <a:cxnLst/>
              <a:rect l="l" t="t" r="r" b="b"/>
              <a:pathLst>
                <a:path w="2842260" h="2196465">
                  <a:moveTo>
                    <a:pt x="2842259" y="2196083"/>
                  </a:moveTo>
                  <a:lnTo>
                    <a:pt x="0" y="2196083"/>
                  </a:lnTo>
                  <a:lnTo>
                    <a:pt x="0" y="0"/>
                  </a:lnTo>
                  <a:lnTo>
                    <a:pt x="2842259" y="0"/>
                  </a:lnTo>
                  <a:lnTo>
                    <a:pt x="2842259" y="2196083"/>
                  </a:lnTo>
                  <a:close/>
                </a:path>
              </a:pathLst>
            </a:custGeom>
            <a:solidFill>
              <a:srgbClr val="A8A5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" y="3886200"/>
              <a:ext cx="2122932" cy="1597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2023-04-14T03:07:57Z</dcterms:created>
  <dcterms:modified xsi:type="dcterms:W3CDTF">2023-04-14T03:07:57Z</dcterms:modified>
</cp:coreProperties>
</file>